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0" r:id="rId3"/>
    <p:sldId id="290" r:id="rId4"/>
    <p:sldId id="291" r:id="rId5"/>
    <p:sldId id="292" r:id="rId6"/>
    <p:sldId id="293" r:id="rId7"/>
    <p:sldId id="294" r:id="rId8"/>
    <p:sldId id="297" r:id="rId9"/>
    <p:sldId id="296" r:id="rId10"/>
    <p:sldId id="295" r:id="rId11"/>
    <p:sldId id="327" r:id="rId12"/>
    <p:sldId id="298" r:id="rId13"/>
    <p:sldId id="308" r:id="rId14"/>
    <p:sldId id="330" r:id="rId15"/>
    <p:sldId id="309" r:id="rId16"/>
    <p:sldId id="310" r:id="rId17"/>
    <p:sldId id="299" r:id="rId18"/>
    <p:sldId id="300" r:id="rId19"/>
    <p:sldId id="305" r:id="rId20"/>
    <p:sldId id="306" r:id="rId21"/>
    <p:sldId id="307" r:id="rId22"/>
    <p:sldId id="281" r:id="rId23"/>
    <p:sldId id="283" r:id="rId24"/>
    <p:sldId id="331" r:id="rId25"/>
    <p:sldId id="302" r:id="rId26"/>
    <p:sldId id="268" r:id="rId27"/>
    <p:sldId id="304" r:id="rId28"/>
    <p:sldId id="270" r:id="rId29"/>
    <p:sldId id="311" r:id="rId30"/>
    <p:sldId id="301" r:id="rId31"/>
    <p:sldId id="267" r:id="rId32"/>
    <p:sldId id="313" r:id="rId33"/>
    <p:sldId id="314" r:id="rId34"/>
    <p:sldId id="315" r:id="rId35"/>
    <p:sldId id="312" r:id="rId36"/>
    <p:sldId id="279" r:id="rId37"/>
    <p:sldId id="318" r:id="rId38"/>
    <p:sldId id="319" r:id="rId39"/>
    <p:sldId id="320" r:id="rId40"/>
    <p:sldId id="324" r:id="rId41"/>
    <p:sldId id="328" r:id="rId42"/>
    <p:sldId id="332" r:id="rId43"/>
    <p:sldId id="321" r:id="rId44"/>
    <p:sldId id="271" r:id="rId45"/>
    <p:sldId id="322" r:id="rId46"/>
    <p:sldId id="284" r:id="rId47"/>
    <p:sldId id="323" r:id="rId48"/>
    <p:sldId id="285" r:id="rId49"/>
    <p:sldId id="325" r:id="rId50"/>
    <p:sldId id="286" r:id="rId51"/>
    <p:sldId id="287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38.png"/><Relationship Id="rId17" Type="http://schemas.openxmlformats.org/officeDocument/2006/relationships/image" Target="../media/image16.png"/><Relationship Id="rId2" Type="http://schemas.openxmlformats.org/officeDocument/2006/relationships/audio" Target="../media/media9.m4a"/><Relationship Id="rId16" Type="http://schemas.microsoft.com/office/2007/relationships/hdphoto" Target="../media/hdphoto16.wdp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11" Type="http://schemas.openxmlformats.org/officeDocument/2006/relationships/image" Target="../media/image49.png"/><Relationship Id="rId5" Type="http://schemas.openxmlformats.org/officeDocument/2006/relationships/image" Target="../media/image2.png"/><Relationship Id="rId15" Type="http://schemas.openxmlformats.org/officeDocument/2006/relationships/image" Target="../media/image51.png"/><Relationship Id="rId10" Type="http://schemas.openxmlformats.org/officeDocument/2006/relationships/image" Target="../media/image48.png"/><Relationship Id="rId4" Type="http://schemas.openxmlformats.org/officeDocument/2006/relationships/image" Target="../media/image25.jpg"/><Relationship Id="rId9" Type="http://schemas.openxmlformats.org/officeDocument/2006/relationships/image" Target="../media/image47.png"/><Relationship Id="rId1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wordwall.net/play/57685/373/149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7.wdp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2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5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4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18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4a"/><Relationship Id="rId13" Type="http://schemas.microsoft.com/office/2007/relationships/hdphoto" Target="../media/hdphoto19.wdp"/><Relationship Id="rId18" Type="http://schemas.microsoft.com/office/2007/relationships/hdphoto" Target="../media/hdphoto20.wdp"/><Relationship Id="rId3" Type="http://schemas.microsoft.com/office/2007/relationships/media" Target="../media/media18.m4a"/><Relationship Id="rId21" Type="http://schemas.microsoft.com/office/2007/relationships/hdphoto" Target="../media/hdphoto21.wdp"/><Relationship Id="rId7" Type="http://schemas.microsoft.com/office/2007/relationships/media" Target="../media/media20.m4a"/><Relationship Id="rId12" Type="http://schemas.openxmlformats.org/officeDocument/2006/relationships/image" Target="../media/image57.png"/><Relationship Id="rId17" Type="http://schemas.openxmlformats.org/officeDocument/2006/relationships/image" Target="../media/image60.png"/><Relationship Id="rId2" Type="http://schemas.openxmlformats.org/officeDocument/2006/relationships/audio" Target="../media/media17.m4a"/><Relationship Id="rId16" Type="http://schemas.openxmlformats.org/officeDocument/2006/relationships/image" Target="../media/image16.png"/><Relationship Id="rId20" Type="http://schemas.openxmlformats.org/officeDocument/2006/relationships/image" Target="../media/image62.png"/><Relationship Id="rId1" Type="http://schemas.microsoft.com/office/2007/relationships/media" Target="../media/media17.m4a"/><Relationship Id="rId6" Type="http://schemas.openxmlformats.org/officeDocument/2006/relationships/audio" Target="../media/media19.m4a"/><Relationship Id="rId11" Type="http://schemas.openxmlformats.org/officeDocument/2006/relationships/image" Target="../media/image2.png"/><Relationship Id="rId5" Type="http://schemas.microsoft.com/office/2007/relationships/media" Target="../media/media19.m4a"/><Relationship Id="rId15" Type="http://schemas.openxmlformats.org/officeDocument/2006/relationships/image" Target="../media/image59.png"/><Relationship Id="rId10" Type="http://schemas.openxmlformats.org/officeDocument/2006/relationships/image" Target="../media/image25.jpg"/><Relationship Id="rId19" Type="http://schemas.openxmlformats.org/officeDocument/2006/relationships/image" Target="../media/image61.png"/><Relationship Id="rId4" Type="http://schemas.openxmlformats.org/officeDocument/2006/relationships/audio" Target="../media/media18.m4a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7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1.png"/><Relationship Id="rId9" Type="http://schemas.microsoft.com/office/2007/relationships/hdphoto" Target="../media/hdphoto9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9.wdp"/><Relationship Id="rId12" Type="http://schemas.openxmlformats.org/officeDocument/2006/relationships/image" Target="../media/image61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57.png"/><Relationship Id="rId11" Type="http://schemas.microsoft.com/office/2007/relationships/hdphoto" Target="../media/hdphoto20.wdp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60.png"/><Relationship Id="rId4" Type="http://schemas.openxmlformats.org/officeDocument/2006/relationships/image" Target="../media/image25.jpg"/><Relationship Id="rId9" Type="http://schemas.openxmlformats.org/officeDocument/2006/relationships/image" Target="../media/image59.png"/><Relationship Id="rId14" Type="http://schemas.microsoft.com/office/2007/relationships/hdphoto" Target="../media/hdphoto2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2.wdp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6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hyperlink" Target="https://wordwall.net/play/57688/602/262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4.wdp"/><Relationship Id="rId13" Type="http://schemas.microsoft.com/office/2007/relationships/hdphoto" Target="../media/hdphoto26.wdp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12" Type="http://schemas.openxmlformats.org/officeDocument/2006/relationships/image" Target="../media/image70.png"/><Relationship Id="rId17" Type="http://schemas.microsoft.com/office/2007/relationships/hdphoto" Target="../media/hdphoto28.wdp"/><Relationship Id="rId2" Type="http://schemas.openxmlformats.org/officeDocument/2006/relationships/audio" Target="../media/media28.m4a"/><Relationship Id="rId16" Type="http://schemas.openxmlformats.org/officeDocument/2006/relationships/image" Target="../media/image72.png"/><Relationship Id="rId1" Type="http://schemas.microsoft.com/office/2007/relationships/media" Target="../media/media28.m4a"/><Relationship Id="rId6" Type="http://schemas.microsoft.com/office/2007/relationships/hdphoto" Target="../media/hdphoto23.wdp"/><Relationship Id="rId11" Type="http://schemas.openxmlformats.org/officeDocument/2006/relationships/image" Target="../media/image69.png"/><Relationship Id="rId5" Type="http://schemas.openxmlformats.org/officeDocument/2006/relationships/image" Target="../media/image66.png"/><Relationship Id="rId15" Type="http://schemas.microsoft.com/office/2007/relationships/hdphoto" Target="../media/hdphoto27.wdp"/><Relationship Id="rId10" Type="http://schemas.microsoft.com/office/2007/relationships/hdphoto" Target="../media/hdphoto25.wdp"/><Relationship Id="rId19" Type="http://schemas.openxmlformats.org/officeDocument/2006/relationships/image" Target="../media/image16.png"/><Relationship Id="rId4" Type="http://schemas.openxmlformats.org/officeDocument/2006/relationships/image" Target="../media/image65.png"/><Relationship Id="rId9" Type="http://schemas.openxmlformats.org/officeDocument/2006/relationships/image" Target="../media/image68.png"/><Relationship Id="rId1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9.wdp"/><Relationship Id="rId12" Type="http://schemas.openxmlformats.org/officeDocument/2006/relationships/image" Target="../media/image16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73.png"/><Relationship Id="rId11" Type="http://schemas.microsoft.com/office/2007/relationships/hdphoto" Target="../media/hdphoto30.wdp"/><Relationship Id="rId5" Type="http://schemas.microsoft.com/office/2007/relationships/hdphoto" Target="../media/hdphoto3.wdp"/><Relationship Id="rId10" Type="http://schemas.openxmlformats.org/officeDocument/2006/relationships/image" Target="../media/image76.png"/><Relationship Id="rId4" Type="http://schemas.openxmlformats.org/officeDocument/2006/relationships/image" Target="../media/image4.png"/><Relationship Id="rId9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77.png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hyperlink" Target="https://wordwall.net/play/57697/629/304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12" Type="http://schemas.microsoft.com/office/2007/relationships/hdphoto" Target="../media/hdphoto35.wdp"/><Relationship Id="rId2" Type="http://schemas.openxmlformats.org/officeDocument/2006/relationships/image" Target="../media/image25.jpg"/><Relationship Id="rId16" Type="http://schemas.microsoft.com/office/2007/relationships/hdphoto" Target="../media/hdphoto3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5" Type="http://schemas.openxmlformats.org/officeDocument/2006/relationships/image" Target="../media/image84.png"/><Relationship Id="rId10" Type="http://schemas.microsoft.com/office/2007/relationships/hdphoto" Target="../media/hdphoto34.wdp"/><Relationship Id="rId4" Type="http://schemas.microsoft.com/office/2007/relationships/hdphoto" Target="../media/hdphoto31.wdp"/><Relationship Id="rId9" Type="http://schemas.openxmlformats.org/officeDocument/2006/relationships/image" Target="../media/image81.png"/><Relationship Id="rId14" Type="http://schemas.microsoft.com/office/2007/relationships/hdphoto" Target="../media/hdphoto36.wdp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82.png"/><Relationship Id="rId18" Type="http://schemas.microsoft.com/office/2007/relationships/hdphoto" Target="../media/hdphoto3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9.png"/><Relationship Id="rId12" Type="http://schemas.microsoft.com/office/2007/relationships/hdphoto" Target="../media/hdphoto34.wdp"/><Relationship Id="rId17" Type="http://schemas.openxmlformats.org/officeDocument/2006/relationships/image" Target="../media/image84.png"/><Relationship Id="rId2" Type="http://schemas.openxmlformats.org/officeDocument/2006/relationships/audio" Target="../media/media33.m4a"/><Relationship Id="rId16" Type="http://schemas.microsoft.com/office/2007/relationships/hdphoto" Target="../media/hdphoto36.wdp"/><Relationship Id="rId1" Type="http://schemas.microsoft.com/office/2007/relationships/media" Target="../media/media33.m4a"/><Relationship Id="rId6" Type="http://schemas.microsoft.com/office/2007/relationships/hdphoto" Target="../media/hdphoto31.wdp"/><Relationship Id="rId11" Type="http://schemas.openxmlformats.org/officeDocument/2006/relationships/image" Target="../media/image81.png"/><Relationship Id="rId5" Type="http://schemas.openxmlformats.org/officeDocument/2006/relationships/image" Target="../media/image78.png"/><Relationship Id="rId15" Type="http://schemas.openxmlformats.org/officeDocument/2006/relationships/image" Target="../media/image83.png"/><Relationship Id="rId10" Type="http://schemas.microsoft.com/office/2007/relationships/hdphoto" Target="../media/hdphoto33.wdp"/><Relationship Id="rId19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80.png"/><Relationship Id="rId14" Type="http://schemas.microsoft.com/office/2007/relationships/hdphoto" Target="../media/hdphoto35.wdp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12" Type="http://schemas.microsoft.com/office/2007/relationships/hdphoto" Target="../media/hdphoto35.wdp"/><Relationship Id="rId2" Type="http://schemas.openxmlformats.org/officeDocument/2006/relationships/image" Target="../media/image25.jpg"/><Relationship Id="rId16" Type="http://schemas.microsoft.com/office/2007/relationships/hdphoto" Target="../media/hdphoto3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32.wdp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5" Type="http://schemas.openxmlformats.org/officeDocument/2006/relationships/image" Target="../media/image84.png"/><Relationship Id="rId10" Type="http://schemas.microsoft.com/office/2007/relationships/hdphoto" Target="../media/hdphoto34.wdp"/><Relationship Id="rId4" Type="http://schemas.microsoft.com/office/2007/relationships/hdphoto" Target="../media/hdphoto31.wdp"/><Relationship Id="rId9" Type="http://schemas.openxmlformats.org/officeDocument/2006/relationships/image" Target="../media/image81.png"/><Relationship Id="rId14" Type="http://schemas.microsoft.com/office/2007/relationships/hdphoto" Target="../media/hdphoto36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85.jp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13" Type="http://schemas.openxmlformats.org/officeDocument/2006/relationships/image" Target="../media/image9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12" Type="http://schemas.openxmlformats.org/officeDocument/2006/relationships/image" Target="../media/image90.png"/><Relationship Id="rId2" Type="http://schemas.openxmlformats.org/officeDocument/2006/relationships/audio" Target="../media/media35.m4a"/><Relationship Id="rId16" Type="http://schemas.openxmlformats.org/officeDocument/2006/relationships/image" Target="../media/image16.png"/><Relationship Id="rId1" Type="http://schemas.microsoft.com/office/2007/relationships/media" Target="../media/media35.m4a"/><Relationship Id="rId6" Type="http://schemas.microsoft.com/office/2007/relationships/hdphoto" Target="../media/hdphoto3.wdp"/><Relationship Id="rId11" Type="http://schemas.openxmlformats.org/officeDocument/2006/relationships/image" Target="../media/image89.png"/><Relationship Id="rId5" Type="http://schemas.openxmlformats.org/officeDocument/2006/relationships/image" Target="../media/image4.png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image" Target="../media/image25.jpg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image" Target="../media/image89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audio" Target="../media/media36.m4a"/><Relationship Id="rId16" Type="http://schemas.openxmlformats.org/officeDocument/2006/relationships/image" Target="../media/image92.png"/><Relationship Id="rId1" Type="http://schemas.microsoft.com/office/2007/relationships/media" Target="../media/media36.m4a"/><Relationship Id="rId6" Type="http://schemas.openxmlformats.org/officeDocument/2006/relationships/image" Target="../media/image25.jpg"/><Relationship Id="rId11" Type="http://schemas.openxmlformats.org/officeDocument/2006/relationships/image" Target="../media/image87.png"/><Relationship Id="rId5" Type="http://schemas.openxmlformats.org/officeDocument/2006/relationships/audio" Target="../media/audio2.wav"/><Relationship Id="rId15" Type="http://schemas.openxmlformats.org/officeDocument/2006/relationships/image" Target="../media/image91.png"/><Relationship Id="rId10" Type="http://schemas.microsoft.com/office/2007/relationships/hdphoto" Target="../media/hdphoto38.wdp"/><Relationship Id="rId4" Type="http://schemas.openxmlformats.org/officeDocument/2006/relationships/audio" Target="../media/audio1.wav"/><Relationship Id="rId9" Type="http://schemas.openxmlformats.org/officeDocument/2006/relationships/image" Target="../media/image86.png"/><Relationship Id="rId14" Type="http://schemas.openxmlformats.org/officeDocument/2006/relationships/image" Target="../media/image90.pn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13" Type="http://schemas.openxmlformats.org/officeDocument/2006/relationships/image" Target="../media/image89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5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" Type="http://schemas.openxmlformats.org/officeDocument/2006/relationships/audio" Target="../media/media37.m4a"/><Relationship Id="rId16" Type="http://schemas.openxmlformats.org/officeDocument/2006/relationships/image" Target="../media/image92.png"/><Relationship Id="rId1" Type="http://schemas.microsoft.com/office/2007/relationships/media" Target="../media/media37.m4a"/><Relationship Id="rId6" Type="http://schemas.openxmlformats.org/officeDocument/2006/relationships/image" Target="../media/image25.jpg"/><Relationship Id="rId11" Type="http://schemas.openxmlformats.org/officeDocument/2006/relationships/image" Target="../media/image87.png"/><Relationship Id="rId5" Type="http://schemas.openxmlformats.org/officeDocument/2006/relationships/audio" Target="../media/audio2.wav"/><Relationship Id="rId15" Type="http://schemas.openxmlformats.org/officeDocument/2006/relationships/image" Target="../media/image91.png"/><Relationship Id="rId10" Type="http://schemas.microsoft.com/office/2007/relationships/hdphoto" Target="../media/hdphoto38.wdp"/><Relationship Id="rId4" Type="http://schemas.openxmlformats.org/officeDocument/2006/relationships/audio" Target="../media/audio1.wav"/><Relationship Id="rId9" Type="http://schemas.openxmlformats.org/officeDocument/2006/relationships/image" Target="../media/image86.png"/><Relationship Id="rId1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38.wdp"/><Relationship Id="rId13" Type="http://schemas.openxmlformats.org/officeDocument/2006/relationships/image" Target="../media/image9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12" Type="http://schemas.openxmlformats.org/officeDocument/2006/relationships/image" Target="../media/image90.png"/><Relationship Id="rId17" Type="http://schemas.openxmlformats.org/officeDocument/2006/relationships/image" Target="../media/image16.png"/><Relationship Id="rId2" Type="http://schemas.openxmlformats.org/officeDocument/2006/relationships/audio" Target="../media/media38.m4a"/><Relationship Id="rId16" Type="http://schemas.openxmlformats.org/officeDocument/2006/relationships/image" Target="../media/image96.png"/><Relationship Id="rId1" Type="http://schemas.microsoft.com/office/2007/relationships/media" Target="../media/media38.m4a"/><Relationship Id="rId6" Type="http://schemas.openxmlformats.org/officeDocument/2006/relationships/image" Target="../media/image25.jpg"/><Relationship Id="rId11" Type="http://schemas.openxmlformats.org/officeDocument/2006/relationships/image" Target="../media/image89.png"/><Relationship Id="rId5" Type="http://schemas.openxmlformats.org/officeDocument/2006/relationships/audio" Target="../media/audio2.wav"/><Relationship Id="rId15" Type="http://schemas.openxmlformats.org/officeDocument/2006/relationships/image" Target="../media/image93.png"/><Relationship Id="rId10" Type="http://schemas.openxmlformats.org/officeDocument/2006/relationships/image" Target="../media/image88.png"/><Relationship Id="rId4" Type="http://schemas.openxmlformats.org/officeDocument/2006/relationships/audio" Target="../media/audio1.wav"/><Relationship Id="rId9" Type="http://schemas.openxmlformats.org/officeDocument/2006/relationships/image" Target="../media/image87.png"/><Relationship Id="rId1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4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7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hyperlink" Target="https://youtu.be/84mgwlwNHdo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99.jpeg"/><Relationship Id="rId4" Type="http://schemas.openxmlformats.org/officeDocument/2006/relationships/image" Target="../media/image25.jpg"/><Relationship Id="rId9" Type="http://schemas.openxmlformats.org/officeDocument/2006/relationships/image" Target="../media/image9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slideLayout" Target="../slideLayouts/slideLayout7.xml"/><Relationship Id="rId7" Type="http://schemas.microsoft.com/office/2007/relationships/hdphoto" Target="../media/hdphoto42.wdp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00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43.wdp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12" Type="http://schemas.microsoft.com/office/2007/relationships/hdphoto" Target="../media/hdphoto46.wdp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microsoft.com/office/2007/relationships/hdphoto" Target="../media/hdphoto3.wdp"/><Relationship Id="rId11" Type="http://schemas.openxmlformats.org/officeDocument/2006/relationships/image" Target="../media/image103.png"/><Relationship Id="rId5" Type="http://schemas.openxmlformats.org/officeDocument/2006/relationships/image" Target="../media/image4.png"/><Relationship Id="rId10" Type="http://schemas.microsoft.com/office/2007/relationships/hdphoto" Target="../media/hdphoto45.wdp"/><Relationship Id="rId4" Type="http://schemas.openxmlformats.org/officeDocument/2006/relationships/image" Target="../media/image25.jpg"/><Relationship Id="rId9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47.wdp"/><Relationship Id="rId13" Type="http://schemas.openxmlformats.org/officeDocument/2006/relationships/image" Target="../media/image107.png"/><Relationship Id="rId3" Type="http://schemas.openxmlformats.org/officeDocument/2006/relationships/image" Target="../media/image4.png"/><Relationship Id="rId7" Type="http://schemas.openxmlformats.org/officeDocument/2006/relationships/image" Target="../media/image104.png"/><Relationship Id="rId12" Type="http://schemas.microsoft.com/office/2007/relationships/hdphoto" Target="../media/hdphoto49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44.wdp"/><Relationship Id="rId11" Type="http://schemas.openxmlformats.org/officeDocument/2006/relationships/image" Target="../media/image106.png"/><Relationship Id="rId5" Type="http://schemas.openxmlformats.org/officeDocument/2006/relationships/image" Target="../media/image77.png"/><Relationship Id="rId10" Type="http://schemas.microsoft.com/office/2007/relationships/hdphoto" Target="../media/hdphoto48.wdp"/><Relationship Id="rId4" Type="http://schemas.microsoft.com/office/2007/relationships/hdphoto" Target="../media/hdphoto3.wdp"/><Relationship Id="rId9" Type="http://schemas.openxmlformats.org/officeDocument/2006/relationships/image" Target="../media/image105.png"/><Relationship Id="rId14" Type="http://schemas.microsoft.com/office/2007/relationships/hdphoto" Target="../media/hdphoto50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eOz-hgxk6JI" TargetMode="Externa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hyperlink" Target="https://wordwall.net/play/57690/346/315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54.wdp"/><Relationship Id="rId18" Type="http://schemas.openxmlformats.org/officeDocument/2006/relationships/image" Target="../media/image31.png"/><Relationship Id="rId26" Type="http://schemas.microsoft.com/office/2007/relationships/hdphoto" Target="../media/hdphoto59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57.wdp"/><Relationship Id="rId7" Type="http://schemas.microsoft.com/office/2007/relationships/hdphoto" Target="../media/hdphoto51.wdp"/><Relationship Id="rId12" Type="http://schemas.openxmlformats.org/officeDocument/2006/relationships/image" Target="../media/image26.png"/><Relationship Id="rId17" Type="http://schemas.openxmlformats.org/officeDocument/2006/relationships/image" Target="../media/image20.png"/><Relationship Id="rId25" Type="http://schemas.openxmlformats.org/officeDocument/2006/relationships/image" Target="../media/image36.png"/><Relationship Id="rId2" Type="http://schemas.openxmlformats.org/officeDocument/2006/relationships/audio" Target="../media/media44.m4a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microsoft.com/office/2007/relationships/hdphoto" Target="../media/hdphoto60.wdp"/><Relationship Id="rId1" Type="http://schemas.microsoft.com/office/2007/relationships/media" Target="../media/media44.m4a"/><Relationship Id="rId6" Type="http://schemas.openxmlformats.org/officeDocument/2006/relationships/image" Target="../media/image109.png"/><Relationship Id="rId11" Type="http://schemas.microsoft.com/office/2007/relationships/hdphoto" Target="../media/hdphoto53.wdp"/><Relationship Id="rId24" Type="http://schemas.openxmlformats.org/officeDocument/2006/relationships/image" Target="../media/image19.png"/><Relationship Id="rId5" Type="http://schemas.openxmlformats.org/officeDocument/2006/relationships/image" Target="../media/image21.png"/><Relationship Id="rId15" Type="http://schemas.microsoft.com/office/2007/relationships/hdphoto" Target="../media/hdphoto55.wdp"/><Relationship Id="rId23" Type="http://schemas.microsoft.com/office/2007/relationships/hdphoto" Target="../media/hdphoto58.wdp"/><Relationship Id="rId28" Type="http://schemas.openxmlformats.org/officeDocument/2006/relationships/image" Target="../media/image27.png"/><Relationship Id="rId10" Type="http://schemas.openxmlformats.org/officeDocument/2006/relationships/image" Target="../media/image33.png"/><Relationship Id="rId19" Type="http://schemas.microsoft.com/office/2007/relationships/hdphoto" Target="../media/hdphoto56.wdp"/><Relationship Id="rId4" Type="http://schemas.openxmlformats.org/officeDocument/2006/relationships/image" Target="../media/image25.jpg"/><Relationship Id="rId9" Type="http://schemas.microsoft.com/office/2007/relationships/hdphoto" Target="../media/hdphoto52.wdp"/><Relationship Id="rId14" Type="http://schemas.openxmlformats.org/officeDocument/2006/relationships/image" Target="../media/image29.png"/><Relationship Id="rId22" Type="http://schemas.openxmlformats.org/officeDocument/2006/relationships/image" Target="../media/image35.png"/><Relationship Id="rId27" Type="http://schemas.openxmlformats.org/officeDocument/2006/relationships/image" Target="../media/image6.png"/><Relationship Id="rId30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7.jp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8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image" Target="../media/image19.png"/><Relationship Id="rId25" Type="http://schemas.openxmlformats.org/officeDocument/2006/relationships/image" Target="../media/image40.png"/><Relationship Id="rId2" Type="http://schemas.openxmlformats.org/officeDocument/2006/relationships/audio" Target="../media/media4.m4a"/><Relationship Id="rId16" Type="http://schemas.openxmlformats.org/officeDocument/2006/relationships/image" Target="../media/image35.png"/><Relationship Id="rId20" Type="http://schemas.microsoft.com/office/2007/relationships/hdphoto" Target="../media/hdphoto11.wdp"/><Relationship Id="rId1" Type="http://schemas.microsoft.com/office/2007/relationships/media" Target="../media/media4.m4a"/><Relationship Id="rId6" Type="http://schemas.openxmlformats.org/officeDocument/2006/relationships/image" Target="../media/image27.png"/><Relationship Id="rId11" Type="http://schemas.openxmlformats.org/officeDocument/2006/relationships/image" Target="../media/image20.png"/><Relationship Id="rId24" Type="http://schemas.openxmlformats.org/officeDocument/2006/relationships/image" Target="../media/image16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23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7.png"/><Relationship Id="rId4" Type="http://schemas.openxmlformats.org/officeDocument/2006/relationships/image" Target="../media/image25.jpg"/><Relationship Id="rId9" Type="http://schemas.openxmlformats.org/officeDocument/2006/relationships/image" Target="../media/image30.png"/><Relationship Id="rId14" Type="http://schemas.openxmlformats.org/officeDocument/2006/relationships/image" Target="../media/image33.png"/><Relationship Id="rId22" Type="http://schemas.microsoft.com/office/2007/relationships/hdphoto" Target="../media/hdphoto1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8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5" Type="http://schemas.openxmlformats.org/officeDocument/2006/relationships/image" Target="../media/image27.png"/><Relationship Id="rId2" Type="http://schemas.openxmlformats.org/officeDocument/2006/relationships/audio" Target="../media/media5.m4a"/><Relationship Id="rId16" Type="http://schemas.openxmlformats.org/officeDocument/2006/relationships/image" Target="../media/image19.png"/><Relationship Id="rId20" Type="http://schemas.microsoft.com/office/2007/relationships/hdphoto" Target="../media/hdphoto11.wdp"/><Relationship Id="rId1" Type="http://schemas.microsoft.com/office/2007/relationships/media" Target="../media/media5.m4a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24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23" Type="http://schemas.openxmlformats.org/officeDocument/2006/relationships/image" Target="../media/image39.png"/><Relationship Id="rId10" Type="http://schemas.openxmlformats.org/officeDocument/2006/relationships/image" Target="../media/image20.png"/><Relationship Id="rId19" Type="http://schemas.openxmlformats.org/officeDocument/2006/relationships/image" Target="../media/image37.png"/><Relationship Id="rId4" Type="http://schemas.openxmlformats.org/officeDocument/2006/relationships/image" Target="../media/image25.jpg"/><Relationship Id="rId9" Type="http://schemas.openxmlformats.org/officeDocument/2006/relationships/image" Target="../media/image21.png"/><Relationship Id="rId14" Type="http://schemas.openxmlformats.org/officeDocument/2006/relationships/image" Target="../media/image33.png"/><Relationship Id="rId22" Type="http://schemas.microsoft.com/office/2007/relationships/hdphoto" Target="../media/hdphoto1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3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1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4.wdp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78677" y="2878699"/>
            <a:ext cx="85765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у, У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53645" y="4037358"/>
            <a:ext cx="1492416" cy="246919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358" y="163249"/>
            <a:ext cx="2877271" cy="287727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65833" y1="29832" x2="78056" y2="65756"/>
                        <a14:foregroundMark x1="66389" y1="23739" x2="68194" y2="21429"/>
                        <a14:foregroundMark x1="83889" y1="23319" x2="85278" y2="201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542" y="378239"/>
            <a:ext cx="4026979" cy="2662281"/>
          </a:xfrm>
          <a:prstGeom prst="rect">
            <a:avLst/>
          </a:prstGeom>
        </p:spPr>
      </p:pic>
      <p:pic>
        <p:nvPicPr>
          <p:cNvPr id="20" name="Picture 2" descr="Картинки про букву У детям — учим русский алфавит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90" y="472301"/>
            <a:ext cx="2647486" cy="275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1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479827" y="446432"/>
            <a:ext cx="5841945" cy="430053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Букви можна друкувати,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можна бачити й писати,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А почути – аніяк!</a:t>
              </a:r>
            </a:p>
            <a:p>
              <a:pPr algn="just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Це лише умовний знак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just"/>
              <a:r>
                <a:rPr lang="uk-UA" sz="3200" i="1" dirty="0">
                  <a:solidFill>
                    <a:srgbClr val="0070C0"/>
                  </a:solidFill>
                </a:rPr>
                <a:t> </a:t>
              </a:r>
              <a:r>
                <a:rPr lang="uk-UA" sz="3200" i="1" dirty="0" smtClean="0">
                  <a:solidFill>
                    <a:srgbClr val="0070C0"/>
                  </a:solidFill>
                </a:rPr>
                <a:t>                             В. </a:t>
              </a:r>
              <a:r>
                <a:rPr lang="uk-UA" sz="3200" i="1" dirty="0" err="1" smtClean="0">
                  <a:solidFill>
                    <a:srgbClr val="0070C0"/>
                  </a:solidFill>
                </a:rPr>
                <a:t>Бутрім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70227" y="3485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7904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823" y="1106570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899694" y="461106"/>
            <a:ext cx="5841945" cy="129092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Діти, назвіть всі відомі вам букви.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9929" y="3186459"/>
            <a:ext cx="2743562" cy="28272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52" y="3186459"/>
            <a:ext cx="4587515" cy="30623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268653" y="3353810"/>
            <a:ext cx="3023267" cy="27774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312" y="2917209"/>
            <a:ext cx="2177012" cy="33831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442" y="3023471"/>
            <a:ext cx="3504752" cy="3504752"/>
          </a:xfrm>
          <a:prstGeom prst="rect">
            <a:avLst/>
          </a:prstGeom>
        </p:spPr>
      </p:pic>
      <p:pic>
        <p:nvPicPr>
          <p:cNvPr id="14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3514597" y="2893032"/>
            <a:ext cx="2751434" cy="343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49" b="95415" l="3056" r="94861">
                        <a14:foregroundMark x1="68333" y1="27794" x2="83333" y2="455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746" b="-2815"/>
          <a:stretch/>
        </p:blipFill>
        <p:spPr>
          <a:xfrm>
            <a:off x="3583398" y="2660581"/>
            <a:ext cx="2081100" cy="382334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111" b="91778" l="57500" r="973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535" t="28000" r="2832" b="6001"/>
          <a:stretch/>
        </p:blipFill>
        <p:spPr>
          <a:xfrm>
            <a:off x="3491671" y="2972969"/>
            <a:ext cx="2800250" cy="3363698"/>
          </a:xfrm>
          <a:prstGeom prst="rect">
            <a:avLst/>
          </a:prstGeom>
        </p:spPr>
      </p:pic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338" y="4969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86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01102" y="85785"/>
            <a:ext cx="5631986" cy="4492208"/>
            <a:chOff x="-27698" y="-22813"/>
            <a:chExt cx="5631986" cy="449220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27698" y="-22813"/>
              <a:ext cx="5631986" cy="403187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Розподіліть слова по групах в залежності від того, які голосні в них. 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Якщо знаєш усі букви, читай слова.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0268" y="472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99764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795632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Сьогодні, діти, ми познайомимся із звуком, яким починається найдорожче для кожного українця слово.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Послухайте вірш.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111172" y="-43323"/>
            <a:ext cx="7626096" cy="5299634"/>
            <a:chOff x="-1" y="168857"/>
            <a:chExt cx="6836030" cy="4300538"/>
          </a:xfrm>
        </p:grpSpPr>
        <p:sp>
          <p:nvSpPr>
            <p:cNvPr id="9" name="Облако 8"/>
            <p:cNvSpPr/>
            <p:nvPr/>
          </p:nvSpPr>
          <p:spPr>
            <a:xfrm>
              <a:off x="-1" y="168857"/>
              <a:ext cx="6836030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6040" y="662624"/>
              <a:ext cx="5689290" cy="322182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 землі великій є одна країна: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Гарна, неповторна, красна, як калина.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 живуть тут люди добрі, працьовиті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І скажу, до речі, ще й талановиті.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Землю засівають і пісні співають,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 бандурі грають і вірші складають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 ліси і гори, і про синє море,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 людей і квіти, то скажіть же, діти,</a:t>
              </a:r>
            </a:p>
            <a:p>
              <a:pPr algn="ctr"/>
              <a:r>
                <a:rPr lang="uk-UA" sz="28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Що це за країна? </a:t>
              </a:r>
              <a:endParaRPr lang="uk-UA" sz="32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3751288" y="4315285"/>
            <a:ext cx="58176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dirty="0">
                <a:solidFill>
                  <a:srgbClr val="FF0000"/>
                </a:solidFill>
                <a:latin typeface="Arial Narrow" pitchFamily="34" charset="0"/>
              </a:rPr>
              <a:t>— </a:t>
            </a:r>
            <a:r>
              <a:rPr lang="uk-UA" sz="4400" b="1" i="1" dirty="0" smtClean="0">
                <a:solidFill>
                  <a:srgbClr val="FF0000"/>
                </a:solidFill>
                <a:latin typeface="Arial Narrow" pitchFamily="34" charset="0"/>
              </a:rPr>
              <a:t>Наша </a:t>
            </a:r>
            <a:r>
              <a:rPr lang="uk-UA" sz="4400" b="1" i="1" dirty="0">
                <a:solidFill>
                  <a:srgbClr val="FF0000"/>
                </a:solidFill>
                <a:latin typeface="Arial Narrow" pitchFamily="34" charset="0"/>
              </a:rPr>
              <a:t>славна Україна</a:t>
            </a:r>
            <a:r>
              <a:rPr lang="uk-UA" sz="4400" b="1" i="1" dirty="0" smtClean="0">
                <a:solidFill>
                  <a:srgbClr val="FF0000"/>
                </a:solidFill>
                <a:latin typeface="Arial Narrow" pitchFamily="34" charset="0"/>
              </a:rPr>
              <a:t>!</a:t>
            </a:r>
            <a:endParaRPr lang="uk-UA" sz="4400" b="1" i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3" r="100000">
                        <a14:foregroundMark x1="8981" y1="14136" x2="5185" y2="39136"/>
                        <a14:foregroundMark x1="16944" y1="6806" x2="41852" y2="12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296" y="-184158"/>
            <a:ext cx="10078630" cy="7129698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6111" y="4908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1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0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924" y="1271058"/>
            <a:ext cx="3685267" cy="521286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229204" y="277455"/>
            <a:ext cx="8300353" cy="1552318"/>
            <a:chOff x="0" y="168857"/>
            <a:chExt cx="5481119" cy="2960420"/>
          </a:xfrm>
        </p:grpSpPr>
        <p:sp>
          <p:nvSpPr>
            <p:cNvPr id="7" name="Облако 6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31601" y="1185465"/>
              <a:ext cx="5349518" cy="111522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Що означає для тебе слово Україна?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314" y="1395296"/>
            <a:ext cx="7613817" cy="5212869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2714" y="4440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5638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3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196959" y="294770"/>
            <a:ext cx="5414962" cy="2960420"/>
            <a:chOff x="0" y="168857"/>
            <a:chExt cx="5414962" cy="2960420"/>
          </a:xfrm>
        </p:grpSpPr>
        <p:sp>
          <p:nvSpPr>
            <p:cNvPr id="8" name="Облако 7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5444" y="76555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Складіть звукову схему слова Україна.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0" name="Рисунок 9" descr="Счастливый школьный мультфильм сова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277455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3" r="100000">
                        <a14:foregroundMark x1="8981" y1="14136" x2="5185" y2="39136"/>
                        <a14:foregroundMark x1="16944" y1="6806" x2="41852" y2="12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24" y="2946632"/>
            <a:ext cx="5149939" cy="3643105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6110206" y="2161303"/>
            <a:ext cx="6081794" cy="2171420"/>
            <a:chOff x="5736132" y="3011143"/>
            <a:chExt cx="6081794" cy="217142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736132" y="3011143"/>
              <a:ext cx="6081794" cy="2171420"/>
              <a:chOff x="5660825" y="2299497"/>
              <a:chExt cx="6081794" cy="2171420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5660825" y="2299497"/>
                <a:ext cx="6081794" cy="2171420"/>
                <a:chOff x="-46437" y="759558"/>
                <a:chExt cx="6384749" cy="2960420"/>
              </a:xfrm>
            </p:grpSpPr>
            <p:sp>
              <p:nvSpPr>
                <p:cNvPr id="24" name="Облако 23"/>
                <p:cNvSpPr/>
                <p:nvPr/>
              </p:nvSpPr>
              <p:spPr>
                <a:xfrm>
                  <a:off x="-46437" y="759558"/>
                  <a:ext cx="6384749" cy="2960420"/>
                </a:xfrm>
                <a:prstGeom prst="cloud">
                  <a:avLst/>
                </a:prstGeom>
                <a:solidFill>
                  <a:schemeClr val="bg1">
                    <a:alpha val="81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120630" y="1241907"/>
                  <a:ext cx="5349518" cy="797257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algn="ctr"/>
                  <a:endParaRPr lang="ru-RU" sz="3200" b="1" cap="none" spc="0" dirty="0">
                    <a:ln/>
                    <a:solidFill>
                      <a:schemeClr val="accent4"/>
                    </a:solidFill>
                    <a:effectLst/>
                  </a:endParaRPr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6070541" y="2985276"/>
                <a:ext cx="595714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6179524" y="3129741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9301882" y="2299497"/>
                <a:ext cx="730688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500" dirty="0"/>
                  <a:t>´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8653517" y="2965853"/>
                <a:ext cx="1191287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Овал 17"/>
              <p:cNvSpPr/>
              <p:nvPr/>
            </p:nvSpPr>
            <p:spPr>
              <a:xfrm>
                <a:off x="9339016" y="3145659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8725950" y="3162864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6762379" y="2978553"/>
                <a:ext cx="1817385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8004951" y="3165276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44313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7400449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787442" y="4129239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9978729" y="3690027"/>
              <a:ext cx="1191287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10664228" y="3869833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0050094" y="3973988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694" y="5443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0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2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196959" y="294770"/>
            <a:ext cx="5481119" cy="2960420"/>
            <a:chOff x="0" y="168857"/>
            <a:chExt cx="5481119" cy="2960420"/>
          </a:xfrm>
        </p:grpSpPr>
        <p:sp>
          <p:nvSpPr>
            <p:cNvPr id="8" name="Облако 7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31601" y="1185465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же перший звук в слові Україна?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0" name="Рисунок 9" descr="Счастливый школьный мультфильм сова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277455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3" r="100000">
                        <a14:foregroundMark x1="8981" y1="14136" x2="5185" y2="39136"/>
                        <a14:foregroundMark x1="16944" y1="6806" x2="41852" y2="12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324" y="2946632"/>
            <a:ext cx="5149939" cy="3643105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6110206" y="2161303"/>
            <a:ext cx="6081794" cy="2171420"/>
            <a:chOff x="5736132" y="3011143"/>
            <a:chExt cx="6081794" cy="2171420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736132" y="3011143"/>
              <a:ext cx="6081794" cy="2171420"/>
              <a:chOff x="5660825" y="2299497"/>
              <a:chExt cx="6081794" cy="2171420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5660825" y="2299497"/>
                <a:ext cx="6081794" cy="2171420"/>
                <a:chOff x="-46437" y="759558"/>
                <a:chExt cx="6384749" cy="2960420"/>
              </a:xfrm>
            </p:grpSpPr>
            <p:sp>
              <p:nvSpPr>
                <p:cNvPr id="24" name="Облако 23"/>
                <p:cNvSpPr/>
                <p:nvPr/>
              </p:nvSpPr>
              <p:spPr>
                <a:xfrm>
                  <a:off x="-46437" y="759558"/>
                  <a:ext cx="6384749" cy="2960420"/>
                </a:xfrm>
                <a:prstGeom prst="cloud">
                  <a:avLst/>
                </a:prstGeom>
                <a:solidFill>
                  <a:schemeClr val="bg1">
                    <a:alpha val="81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120630" y="1241907"/>
                  <a:ext cx="5349518" cy="797257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algn="ctr"/>
                  <a:endParaRPr lang="ru-RU" sz="3200" b="1" cap="none" spc="0" dirty="0">
                    <a:ln/>
                    <a:solidFill>
                      <a:schemeClr val="accent4"/>
                    </a:solidFill>
                    <a:effectLst/>
                  </a:endParaRPr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6070541" y="2985276"/>
                <a:ext cx="595714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6179524" y="3129741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9301882" y="2299497"/>
                <a:ext cx="730688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500" dirty="0"/>
                  <a:t>´</a:t>
                </a: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8653517" y="2965853"/>
                <a:ext cx="1191287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Овал 17"/>
              <p:cNvSpPr/>
              <p:nvPr/>
            </p:nvSpPr>
            <p:spPr>
              <a:xfrm>
                <a:off x="9339016" y="3145659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8725950" y="3162864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6762379" y="2978553"/>
                <a:ext cx="1817385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8004951" y="3165276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44313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7400449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6" name="Прямоугольник 25"/>
            <p:cNvSpPr/>
            <p:nvPr/>
          </p:nvSpPr>
          <p:spPr>
            <a:xfrm>
              <a:off x="8787442" y="4129239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9978729" y="3690027"/>
              <a:ext cx="1191287" cy="716437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10664228" y="3869833"/>
              <a:ext cx="410699" cy="38188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0050094" y="3973988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24342" y="4700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166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[ у ]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5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85074" y="479294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074621" y="470419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114305" y="824899"/>
            <a:ext cx="5800970" cy="5077124"/>
            <a:chOff x="0" y="168857"/>
            <a:chExt cx="5447881" cy="4794764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8363" y="225866"/>
              <a:ext cx="5349518" cy="4737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Отже!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у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у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голосний.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089941" y="2377553"/>
            <a:ext cx="3216034" cy="4157408"/>
            <a:chOff x="4667249" y="3380691"/>
            <a:chExt cx="2140287" cy="310208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5566678" y="4423901"/>
              <a:ext cx="365061" cy="7578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25" b="15728" l="2935" r="304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937" b="83542"/>
          <a:stretch/>
        </p:blipFill>
        <p:spPr>
          <a:xfrm>
            <a:off x="7341600" y="379641"/>
            <a:ext cx="3522298" cy="2544459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55415" y="379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9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429" y="1291566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368961" y="277454"/>
            <a:ext cx="5414962" cy="4300538"/>
            <a:chOff x="0" y="168856"/>
            <a:chExt cx="5414962" cy="4300538"/>
          </a:xfrm>
        </p:grpSpPr>
        <p:sp>
          <p:nvSpPr>
            <p:cNvPr id="5" name="Облако 4"/>
            <p:cNvSpPr/>
            <p:nvPr/>
          </p:nvSpPr>
          <p:spPr>
            <a:xfrm>
              <a:off x="0" y="168856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0" y="757557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Деякі тварини теж уміють вимовляти звук 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[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у</a:t>
              </a:r>
              <a:r>
                <a:rPr lang="en-US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].</a:t>
              </a:r>
              <a:endParaRPr lang="uk-UA" sz="3200" b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Чи зможете їх впізнати за голосом?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Тисніть на хмаринки, щоб почути голоси тварин.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8186" b="98562" l="52656" r="972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38" t="58788" r="1839" b="1629"/>
          <a:stretch/>
        </p:blipFill>
        <p:spPr>
          <a:xfrm>
            <a:off x="9685659" y="2249129"/>
            <a:ext cx="2571450" cy="1596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8673" b="97788" l="1484" r="492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" t="48958" r="50393" b="2254"/>
          <a:stretch/>
        </p:blipFill>
        <p:spPr>
          <a:xfrm>
            <a:off x="8785259" y="0"/>
            <a:ext cx="2712368" cy="19716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549" b="48009" l="1641" r="403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368" b="51629"/>
          <a:stretch/>
        </p:blipFill>
        <p:spPr>
          <a:xfrm>
            <a:off x="7079249" y="1540826"/>
            <a:ext cx="2671854" cy="2246394"/>
          </a:xfrm>
          <a:prstGeom prst="rect">
            <a:avLst/>
          </a:prstGeom>
        </p:spPr>
      </p:pic>
      <p:pic>
        <p:nvPicPr>
          <p:cNvPr id="10" name="d09cd18bd187d0b0d0b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082333" y="376237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216" l="0" r="100000">
                        <a14:foregroundMark x1="37288" y1="41176" x2="85169" y2="78824"/>
                        <a14:foregroundMark x1="34746" y1="95294" x2="40254" y2="94902"/>
                        <a14:foregroundMark x1="38136" y1="79608" x2="34322" y2="93725"/>
                        <a14:foregroundMark x1="27119" y1="16471" x2="34746" y2="21961"/>
                        <a14:foregroundMark x1="19068" y1="20000" x2="17373" y2="22353"/>
                        <a14:foregroundMark x1="19492" y1="17647" x2="16102" y2="19216"/>
                        <a14:foregroundMark x1="27119" y1="66667" x2="40678" y2="53725"/>
                        <a14:backgroundMark x1="7203" y1="1569" x2="2542" y2="8627"/>
                        <a14:backgroundMark x1="2119" y1="14510" x2="8898" y2="21961"/>
                        <a14:backgroundMark x1="39831" y1="1569" x2="43644" y2="7059"/>
                        <a14:backgroundMark x1="25000" y1="1176" x2="22034" y2="3529"/>
                        <a14:backgroundMark x1="89407" y1="87059" x2="90678" y2="98431"/>
                        <a14:backgroundMark x1="79661" y1="88627" x2="75000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279" y="3090737"/>
            <a:ext cx="2537980" cy="2742308"/>
          </a:xfrm>
          <a:prstGeom prst="rect">
            <a:avLst/>
          </a:prstGeom>
        </p:spPr>
      </p:pic>
      <p:pic>
        <p:nvPicPr>
          <p:cNvPr id="12" name="кошка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15303" y="1333204"/>
            <a:ext cx="6096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348" y="3953917"/>
            <a:ext cx="1364371" cy="2425549"/>
          </a:xfrm>
          <a:prstGeom prst="rect">
            <a:avLst/>
          </a:prstGeom>
        </p:spPr>
      </p:pic>
      <p:pic>
        <p:nvPicPr>
          <p:cNvPr id="14" name="volk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014765" y="2054423"/>
            <a:ext cx="609600" cy="6096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0" b="100000" l="5375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124" y="2919217"/>
            <a:ext cx="3738393" cy="3738393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3893" y="4311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5844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33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39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28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81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96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262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5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429" y="1291566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2337667" y="277454"/>
            <a:ext cx="5446256" cy="4300538"/>
            <a:chOff x="-31294" y="168856"/>
            <a:chExt cx="5446256" cy="4300538"/>
          </a:xfrm>
        </p:grpSpPr>
        <p:sp>
          <p:nvSpPr>
            <p:cNvPr id="5" name="Облако 4"/>
            <p:cNvSpPr/>
            <p:nvPr/>
          </p:nvSpPr>
          <p:spPr>
            <a:xfrm>
              <a:off x="0" y="168856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31294" y="1125471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Дітки, спробуйте тепер ви озвучити цих тварин.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Про</a:t>
              </a:r>
              <a:r>
                <a:rPr lang="uk-UA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мовте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звуки, які вони вимовляють.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186" b="98562" l="52656" r="972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38" t="58788" r="1839" b="1629"/>
          <a:stretch/>
        </p:blipFill>
        <p:spPr>
          <a:xfrm>
            <a:off x="9685659" y="2249129"/>
            <a:ext cx="2571450" cy="15966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673" b="97788" l="1484" r="492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7" t="48958" r="50393" b="2254"/>
          <a:stretch/>
        </p:blipFill>
        <p:spPr>
          <a:xfrm>
            <a:off x="8785259" y="0"/>
            <a:ext cx="2712368" cy="19716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49" b="48009" l="1641" r="403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368" b="51629"/>
          <a:stretch/>
        </p:blipFill>
        <p:spPr>
          <a:xfrm>
            <a:off x="7079249" y="1540826"/>
            <a:ext cx="2671854" cy="22463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16" l="0" r="100000">
                        <a14:foregroundMark x1="37288" y1="41176" x2="85169" y2="78824"/>
                        <a14:foregroundMark x1="34746" y1="95294" x2="40254" y2="94902"/>
                        <a14:foregroundMark x1="38136" y1="79608" x2="34322" y2="93725"/>
                        <a14:foregroundMark x1="27119" y1="16471" x2="34746" y2="21961"/>
                        <a14:foregroundMark x1="19068" y1="20000" x2="17373" y2="22353"/>
                        <a14:foregroundMark x1="19492" y1="17647" x2="16102" y2="19216"/>
                        <a14:foregroundMark x1="27119" y1="66667" x2="40678" y2="53725"/>
                        <a14:backgroundMark x1="7203" y1="1569" x2="2542" y2="8627"/>
                        <a14:backgroundMark x1="2119" y1="14510" x2="8898" y2="21961"/>
                        <a14:backgroundMark x1="39831" y1="1569" x2="43644" y2="7059"/>
                        <a14:backgroundMark x1="25000" y1="1176" x2="22034" y2="3529"/>
                        <a14:backgroundMark x1="89407" y1="87059" x2="90678" y2="98431"/>
                        <a14:backgroundMark x1="79661" y1="88627" x2="75000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279" y="3090737"/>
            <a:ext cx="2537980" cy="27423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348" y="3953917"/>
            <a:ext cx="1364371" cy="24255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0" b="100000" l="5375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124" y="2919217"/>
            <a:ext cx="3738393" cy="3738393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78824" y="4797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969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5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295995" y="277455"/>
            <a:ext cx="5838937" cy="5458454"/>
            <a:chOff x="-3461" y="168857"/>
            <a:chExt cx="583893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3461" y="831515"/>
              <a:ext cx="5838937" cy="35645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>
                  <a:ln/>
                  <a:solidFill>
                    <a:schemeClr val="accent4"/>
                  </a:solidFill>
                </a:rPr>
                <a:t>А ще звук 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у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перший, який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вчаться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вимовляти маленькі дітки.</a:t>
              </a:r>
            </a:p>
            <a:p>
              <a:pPr algn="ctr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Кричить мій менший братик:</a:t>
              </a:r>
            </a:p>
            <a:p>
              <a:pPr algn="ctr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– У-а! У-а! У-а!</a:t>
              </a:r>
            </a:p>
            <a:p>
              <a:pPr algn="ctr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Він знає небагато – </a:t>
              </a:r>
            </a:p>
            <a:p>
              <a:pPr algn="ctr"/>
              <a:r>
                <a:rPr lang="uk-UA" sz="32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два звуки: у та а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</a:p>
            <a:p>
              <a:pPr algn="ctr"/>
              <a:r>
                <a:rPr lang="uk-UA" sz="3200" i="1" dirty="0" smtClean="0">
                  <a:solidFill>
                    <a:srgbClr val="0070C0"/>
                  </a:solidFill>
                </a:rPr>
                <a:t>І. Січовик.</a:t>
              </a:r>
              <a:endParaRPr lang="uk-UA" sz="3200" i="1" dirty="0">
                <a:solidFill>
                  <a:srgbClr val="0070C0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026" name="Picture 2" descr="https://i.pinimg.com/564x/66/2d/2e/662d2edc9982e4893f847d5a2d253db2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867" r="994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641" y="2345696"/>
            <a:ext cx="2382945" cy="391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7558" y="5089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29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774544" y="277455"/>
            <a:ext cx="5523474" cy="4300538"/>
            <a:chOff x="-54256" y="168857"/>
            <a:chExt cx="5523474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54256" y="717548"/>
              <a:ext cx="5523474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Оберіть всі слова із звуком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>
                  <a:ln/>
                  <a:solidFill>
                    <a:schemeClr val="accent4"/>
                  </a:solidFill>
                </a:rPr>
                <a:t>у</a:t>
              </a:r>
              <a:r>
                <a:rPr lang="en-US" sz="3200" b="1" dirty="0">
                  <a:ln/>
                  <a:solidFill>
                    <a:schemeClr val="accent4"/>
                  </a:solidFill>
                </a:rPr>
                <a:t>]</a:t>
              </a:r>
              <a:endParaRPr lang="uk-UA" sz="3200" b="1" cap="none" spc="0" dirty="0" smtClean="0">
                <a:ln/>
                <a:solidFill>
                  <a:schemeClr val="accent4"/>
                </a:solidFill>
                <a:effectLst/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6235" y="5213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751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2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415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7734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и У, у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2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1975104" y="3238619"/>
            <a:ext cx="7385341" cy="294509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Між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голосних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ква 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Ви,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запитаєте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: «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Чом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— Без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кви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 не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вимовить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Святе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горде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слово — </a:t>
            </a:r>
            <a:r>
              <a:rPr lang="ru-RU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країна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</a:t>
            </a:r>
            <a:r>
              <a:rPr lang="ru-RU" sz="32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Мирослав </a:t>
            </a:r>
            <a:r>
              <a:rPr lang="ru-RU" sz="32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Артимович</a:t>
            </a:r>
            <a:endParaRPr lang="ru-RU" sz="3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014826" y="360972"/>
            <a:ext cx="9975781" cy="865361"/>
            <a:chOff x="954155" y="600075"/>
            <a:chExt cx="9975781" cy="865361"/>
          </a:xfrm>
        </p:grpSpPr>
        <p:sp>
          <p:nvSpPr>
            <p:cNvPr id="7" name="Скругленная прямоугольная выноска 6"/>
            <p:cNvSpPr/>
            <p:nvPr/>
          </p:nvSpPr>
          <p:spPr>
            <a:xfrm flipH="1">
              <a:off x="954155" y="600076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буквою У.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243660" y="591741"/>
            <a:ext cx="2839240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93" r="100000">
                        <a14:foregroundMark x1="8981" y1="14136" x2="5185" y2="39136"/>
                        <a14:foregroundMark x1="16944" y1="6806" x2="41852" y2="121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36" y="911562"/>
            <a:ext cx="3697354" cy="2615536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2401" y="5917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200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5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209310" y="471337"/>
            <a:ext cx="8732066" cy="58881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bg1"/>
                </a:solidFill>
              </a:rPr>
              <a:t>На що схожа </a:t>
            </a:r>
            <a:r>
              <a:rPr lang="uk-UA" sz="3200" b="1" dirty="0" smtClean="0">
                <a:solidFill>
                  <a:schemeClr val="bg1"/>
                </a:solidFill>
              </a:rPr>
              <a:t>буква У?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chmag.ru/images/stories/bukvi/bukva_u_v_kartinka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59" y="961486"/>
            <a:ext cx="1708101" cy="231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4.bp.blogspot.com/-c__eY8yn9oE/UGRhSsiE9tI/AAAAAAAAAyE/aM1D8Pqz48Y/s640/%D0%B7%D0%B2%D1%83%D0%BA+%D1%83.+%D0%9F%D0%BE%D0%B7%D0%BD%D0%B0%D1%87%D0%B5%D0%BD%D0%BD%D1%8F+%D0%B9%D0%BE%D0%B3%D0%BE+%D0%B1%D1%83%D0%BA%D0%B2%D0%B0%D0%BC%D0%B8+%D0%A3,+%D1%83.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565" b="95833" l="35313" r="6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644" t="33250" r="33013" b="4399"/>
          <a:stretch/>
        </p:blipFill>
        <p:spPr bwMode="auto">
          <a:xfrm>
            <a:off x="1274422" y="3491716"/>
            <a:ext cx="2045007" cy="274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http://cdns2.freepik.com/free-photo/saguaro-cactus-clip-art_413357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10579" y1="12939" x2="15617" y2="11981"/>
                        <a14:foregroundMark x1="43073" y1="7188" x2="63728" y2="5112"/>
                        <a14:foregroundMark x1="81108" y1="37700" x2="92947" y2="404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995" y="1001121"/>
            <a:ext cx="1693569" cy="267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1.bp.blogspot.com/-Rtvcf_C6UOo/UGRgciw7oVI/AAAAAAAAAxs/fofr_rnQ0cs/s1600/%D0%B1%D1%83%D0%BA%D0%B2%D0%B8+%D1%83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72" b="46217" l="3379" r="371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2" t="3587" r="63564" b="53484"/>
          <a:stretch/>
        </p:blipFill>
        <p:spPr bwMode="auto">
          <a:xfrm>
            <a:off x="7920694" y="1158076"/>
            <a:ext cx="2308700" cy="230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1.bp.blogspot.com/-Rtvcf_C6UOo/UGRgciw7oVI/AAAAAAAAAxs/fofr_rnQ0cs/s1600/%D0%B1%D1%83%D0%BA%D0%B2%D0%B8+%D1%83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1534" b="96319" l="9217" r="290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98" t="51444" r="71603" b="3869"/>
          <a:stretch/>
        </p:blipFill>
        <p:spPr bwMode="auto">
          <a:xfrm>
            <a:off x="3753238" y="3276444"/>
            <a:ext cx="1724897" cy="30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stranamasterov.ru/img/icraft/img0367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41" b="92802" l="15576" r="749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96" t="4566" r="23283" b="9085"/>
          <a:stretch/>
        </p:blipFill>
        <p:spPr bwMode="auto">
          <a:xfrm>
            <a:off x="2634893" y="1091715"/>
            <a:ext cx="2128057" cy="248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711" b="89844" l="3782" r="943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782" y="4127795"/>
            <a:ext cx="2056782" cy="221233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4" b="9939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564" y="3331193"/>
            <a:ext cx="2310727" cy="30670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55373" y="2117091"/>
            <a:ext cx="2372006" cy="3355241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07913" y="371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6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У.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45" y="1385161"/>
            <a:ext cx="3174513" cy="475614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8" b="99526" l="75586" r="986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697" t="-1422" r="1124" b="863"/>
          <a:stretch/>
        </p:blipFill>
        <p:spPr bwMode="auto">
          <a:xfrm>
            <a:off x="1027666" y="981953"/>
            <a:ext cx="1823291" cy="258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75" t="-1" r="26346" b="-558"/>
          <a:stretch/>
        </p:blipFill>
        <p:spPr bwMode="auto">
          <a:xfrm>
            <a:off x="4008770" y="1107380"/>
            <a:ext cx="1823291" cy="258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24495" r="489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82" t="3160" r="50841" b="-559"/>
          <a:stretch/>
        </p:blipFill>
        <p:spPr bwMode="auto">
          <a:xfrm>
            <a:off x="6858000" y="1188720"/>
            <a:ext cx="1785413" cy="250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5821" b="-558"/>
          <a:stretch/>
        </p:blipFill>
        <p:spPr bwMode="auto">
          <a:xfrm>
            <a:off x="5198207" y="3759929"/>
            <a:ext cx="1823291" cy="258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651" b="72135" l="17188" r="838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30" t="23906" r="15625" b="27813"/>
          <a:stretch/>
        </p:blipFill>
        <p:spPr>
          <a:xfrm rot="16200000">
            <a:off x="1904194" y="4289725"/>
            <a:ext cx="2664007" cy="1451813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0034" y="3716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785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23" y="1674587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793535" y="359797"/>
            <a:ext cx="9204904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10642" y="371787"/>
            <a:ext cx="954156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dirty="0" smtClean="0">
                <a:ln w="0"/>
                <a:solidFill>
                  <a:schemeClr val="bg1"/>
                </a:solidFill>
              </a:rPr>
              <a:t>Порахуйте, скільки букв У в кожному рядочку.</a:t>
            </a:r>
          </a:p>
          <a:p>
            <a:pPr algn="ctr"/>
            <a:r>
              <a:rPr lang="uk-UA" sz="2800" b="1" cap="none" spc="0" dirty="0" smtClean="0">
                <a:ln w="0"/>
                <a:solidFill>
                  <a:schemeClr val="bg1"/>
                </a:solidFill>
              </a:rPr>
              <a:t>Тисніть на Мудру сову, щоб перевірити себе.</a:t>
            </a:r>
            <a:endParaRPr lang="ru-RU" sz="28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12" name="Рисунок 11" descr="Счастливый школьный мультфильм сова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359797"/>
            <a:ext cx="1653939" cy="2440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291765" y="2435285"/>
            <a:ext cx="581761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  о   л   у  х   К   У </a:t>
            </a:r>
          </a:p>
          <a:p>
            <a:pPr algn="ctr"/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  я   у   д   ч   У   Н</a:t>
            </a:r>
          </a:p>
          <a:p>
            <a:pPr algn="ctr"/>
            <a:r>
              <a:rPr lang="uk-U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   у   ж   А   у   </a:t>
            </a:r>
            <a:r>
              <a:rPr lang="uk-UA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r>
              <a:rPr lang="uk-UA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r>
              <a:rPr lang="uk-UA" sz="5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162513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9304" y="246629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057803" y="2453737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91335" y="251991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996227" y="3270746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483018" y="3346973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192867" y="333774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053671" y="418136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401773" y="4153471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433758" y="4200733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271571" y="4207428"/>
            <a:ext cx="914400" cy="914400"/>
          </a:xfrm>
          <a:prstGeom prst="ellipse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867" y="415557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3535" y="4587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9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0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8" grpId="0"/>
      <p:bldP spid="19" grpId="0" animBg="1"/>
      <p:bldP spid="20" grpId="0" animBg="1"/>
      <p:bldP spid="21" grpId="0"/>
      <p:bldP spid="22" grpId="0" animBg="1"/>
      <p:bldP spid="23" grpId="0" animBg="1"/>
      <p:bldP spid="24" grpId="0" animBg="1"/>
      <p:bldP spid="25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продовжуємо 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1" y="192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07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437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допоможіть зібратися багатоніжці.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Правильно читайте всі літери на її частинках.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Тягніть голосні, поки не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приєднає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ться частинка.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294" y="547819"/>
            <a:ext cx="3781631" cy="5665743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586" y="5478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8763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961595" y="2392017"/>
            <a:ext cx="1584417" cy="2728032"/>
            <a:chOff x="961595" y="2392017"/>
            <a:chExt cx="1584417" cy="2728032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9574" y1="19082" x2="27482" y2="10990"/>
                          <a14:foregroundMark x1="55496" y1="8213" x2="76418" y2="8213"/>
                          <a14:foregroundMark x1="78546" y1="17150" x2="82447" y2="25242"/>
                          <a14:foregroundMark x1="77482" y1="41546" x2="82447" y2="28019"/>
                          <a14:foregroundMark x1="43617" y1="42271" x2="75532" y2="42995"/>
                          <a14:foregroundMark x1="80496" y1="49034" x2="96454" y2="66787"/>
                          <a14:foregroundMark x1="96454" y1="66787" x2="96454" y2="82367"/>
                          <a14:foregroundMark x1="3546" y1="76329" x2="13652" y2="56522"/>
                          <a14:foregroundMark x1="17553" y1="51087" x2="32624" y2="39493"/>
                          <a14:foregroundMark x1="16667" y1="48430" x2="11525" y2="53865"/>
                          <a14:foregroundMark x1="24645" y1="90580" x2="38475" y2="91304"/>
                          <a14:foregroundMark x1="92553" y1="87802" x2="74468" y2="93961"/>
                          <a14:foregroundMark x1="5674" y1="87198" x2="24645" y2="96739"/>
                          <a14:foregroundMark x1="8511" y1="57971" x2="6560" y2="63406"/>
                          <a14:foregroundMark x1="29610" y1="17150" x2="39539" y2="30072"/>
                          <a14:foregroundMark x1="39539" y1="30072" x2="39539" y2="39493"/>
                          <a14:foregroundMark x1="2660" y1="74879" x2="4610" y2="87198"/>
                          <a14:foregroundMark x1="39007" y1="38285" x2="55319" y2="37681"/>
                          <a14:foregroundMark x1="77482" y1="42754" x2="93794" y2="55435"/>
                          <a14:foregroundMark x1="32979" y1="98671" x2="42199" y2="98671"/>
                          <a14:foregroundMark x1="61348" y1="98671" x2="73759" y2="97101"/>
                          <a14:foregroundMark x1="10638" y1="80072" x2="20035" y2="87319"/>
                          <a14:foregroundMark x1="28901" y1="95169" x2="34397" y2="95169"/>
                          <a14:foregroundMark x1="59929" y1="4469" x2="65071" y2="1932"/>
                          <a14:foregroundMark x1="74823" y1="2295" x2="78901" y2="3623"/>
                          <a14:foregroundMark x1="75177" y1="17150" x2="78546" y2="19082"/>
                          <a14:foregroundMark x1="14894" y1="65217" x2="20922" y2="68720"/>
                          <a14:foregroundMark x1="26064" y1="18116" x2="38121" y2="32971"/>
                          <a14:foregroundMark x1="33865" y1="18720" x2="42730" y2="30435"/>
                          <a14:foregroundMark x1="73404" y1="19082" x2="78901" y2="21860"/>
                          <a14:foregroundMark x1="83156" y1="21256" x2="85461" y2="23430"/>
                          <a14:foregroundMark x1="81206" y1="29227" x2="76064" y2="37440"/>
                          <a14:foregroundMark x1="84929" y1="31401" x2="80851" y2="37681"/>
                          <a14:foregroundMark x1="71986" y1="20652" x2="77482" y2="22222"/>
                          <a14:foregroundMark x1="26418" y1="79710" x2="25532" y2="86353"/>
                          <a14:foregroundMark x1="26418" y1="88527" x2="40426" y2="88285"/>
                          <a14:foregroundMark x1="45035" y1="81643" x2="49291" y2="86715"/>
                          <a14:foregroundMark x1="11702" y1="12077" x2="20390" y2="70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595" y="2392017"/>
              <a:ext cx="1048005" cy="1538560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351" b="9973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7509" y="3626268"/>
              <a:ext cx="1138503" cy="1493781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555125" y="3653317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296355" y="3653317"/>
            <a:ext cx="1115938" cy="1464174"/>
            <a:chOff x="2296355" y="3653317"/>
            <a:chExt cx="1115938" cy="1464174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8243" l="0" r="980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6355" y="3653317"/>
              <a:ext cx="1115938" cy="1464174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2508858" y="3743622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189556" y="3653317"/>
            <a:ext cx="1121692" cy="1471723"/>
            <a:chOff x="3189556" y="3653317"/>
            <a:chExt cx="1121692" cy="1471723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556" y="3653317"/>
              <a:ext cx="1121692" cy="1471723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3524462" y="3743621"/>
              <a:ext cx="41069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106044" y="3626268"/>
            <a:ext cx="1127444" cy="1479272"/>
            <a:chOff x="4106044" y="3626268"/>
            <a:chExt cx="1127444" cy="1479272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973" b="99189" l="283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6044" y="3626268"/>
              <a:ext cx="1127444" cy="1479272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4311248" y="3678188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954792" y="3646810"/>
            <a:ext cx="1142605" cy="1499164"/>
            <a:chOff x="4954792" y="3646810"/>
            <a:chExt cx="1142605" cy="149916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11" b="100000" l="0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4792" y="3646810"/>
              <a:ext cx="1142605" cy="1499164"/>
            </a:xfrm>
            <a:prstGeom prst="rect">
              <a:avLst/>
            </a:prstGeom>
          </p:spPr>
        </p:pic>
        <p:sp>
          <p:nvSpPr>
            <p:cNvPr id="33" name="Прямоугольник 32"/>
            <p:cNvSpPr/>
            <p:nvPr/>
          </p:nvSpPr>
          <p:spPr>
            <a:xfrm>
              <a:off x="5107740" y="3698480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5812766" y="3572617"/>
            <a:ext cx="1130968" cy="1532923"/>
            <a:chOff x="5812766" y="3572617"/>
            <a:chExt cx="1130968" cy="1532923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88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2766" y="3621646"/>
              <a:ext cx="1130968" cy="1483894"/>
            </a:xfrm>
            <a:prstGeom prst="rect">
              <a:avLst/>
            </a:prstGeom>
          </p:spPr>
        </p:pic>
        <p:sp>
          <p:nvSpPr>
            <p:cNvPr id="34" name="Прямоугольник 33"/>
            <p:cNvSpPr/>
            <p:nvPr/>
          </p:nvSpPr>
          <p:spPr>
            <a:xfrm>
              <a:off x="6075335" y="3572617"/>
              <a:ext cx="622286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654613" y="3621646"/>
            <a:ext cx="1121692" cy="1471723"/>
            <a:chOff x="6654613" y="3621646"/>
            <a:chExt cx="1121692" cy="1471723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4613" y="3621646"/>
              <a:ext cx="1121692" cy="1471723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6998413" y="3658182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7500950" y="3549437"/>
            <a:ext cx="1142605" cy="1543932"/>
            <a:chOff x="7500950" y="3549437"/>
            <a:chExt cx="1142605" cy="154393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811" b="100000" l="0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0950" y="3594205"/>
              <a:ext cx="1142605" cy="1499164"/>
            </a:xfrm>
            <a:prstGeom prst="rect">
              <a:avLst/>
            </a:prstGeom>
          </p:spPr>
        </p:pic>
        <p:sp>
          <p:nvSpPr>
            <p:cNvPr id="36" name="Прямоугольник 35"/>
            <p:cNvSpPr/>
            <p:nvPr/>
          </p:nvSpPr>
          <p:spPr>
            <a:xfrm>
              <a:off x="7737064" y="3549437"/>
              <a:ext cx="63991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8310843" y="3515144"/>
            <a:ext cx="1115938" cy="1504975"/>
            <a:chOff x="8310843" y="3515144"/>
            <a:chExt cx="1115938" cy="1504975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8243" l="0" r="980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843" y="3555945"/>
              <a:ext cx="1115938" cy="1464174"/>
            </a:xfrm>
            <a:prstGeom prst="rect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8519197" y="3515144"/>
              <a:ext cx="69923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141196" y="3488854"/>
            <a:ext cx="1130968" cy="1483894"/>
            <a:chOff x="9141196" y="3488854"/>
            <a:chExt cx="1130968" cy="1483894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88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1196" y="3488854"/>
              <a:ext cx="1130968" cy="1483894"/>
            </a:xfrm>
            <a:prstGeom prst="rect">
              <a:avLst/>
            </a:prstGeom>
          </p:spPr>
        </p:pic>
        <p:sp>
          <p:nvSpPr>
            <p:cNvPr id="38" name="Прямоугольник 37"/>
            <p:cNvSpPr/>
            <p:nvPr/>
          </p:nvSpPr>
          <p:spPr>
            <a:xfrm>
              <a:off x="9308375" y="3549436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9246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1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0"/>
                            </p:stCondLst>
                            <p:childTnLst>
                              <p:par>
                                <p:cTn id="3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000"/>
                            </p:stCondLst>
                            <p:childTnLst>
                              <p:par>
                                <p:cTn id="4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961595" y="2392017"/>
            <a:ext cx="1584417" cy="2728032"/>
            <a:chOff x="961595" y="2392017"/>
            <a:chExt cx="1584417" cy="2728032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9574" y1="19082" x2="27482" y2="10990"/>
                          <a14:foregroundMark x1="55496" y1="8213" x2="76418" y2="8213"/>
                          <a14:foregroundMark x1="78546" y1="17150" x2="82447" y2="25242"/>
                          <a14:foregroundMark x1="77482" y1="41546" x2="82447" y2="28019"/>
                          <a14:foregroundMark x1="43617" y1="42271" x2="75532" y2="42995"/>
                          <a14:foregroundMark x1="80496" y1="49034" x2="96454" y2="66787"/>
                          <a14:foregroundMark x1="96454" y1="66787" x2="96454" y2="82367"/>
                          <a14:foregroundMark x1="3546" y1="76329" x2="13652" y2="56522"/>
                          <a14:foregroundMark x1="17553" y1="51087" x2="32624" y2="39493"/>
                          <a14:foregroundMark x1="16667" y1="48430" x2="11525" y2="53865"/>
                          <a14:foregroundMark x1="24645" y1="90580" x2="38475" y2="91304"/>
                          <a14:foregroundMark x1="92553" y1="87802" x2="74468" y2="93961"/>
                          <a14:foregroundMark x1="5674" y1="87198" x2="24645" y2="96739"/>
                          <a14:foregroundMark x1="8511" y1="57971" x2="6560" y2="63406"/>
                          <a14:foregroundMark x1="29610" y1="17150" x2="39539" y2="30072"/>
                          <a14:foregroundMark x1="39539" y1="30072" x2="39539" y2="39493"/>
                          <a14:foregroundMark x1="2660" y1="74879" x2="4610" y2="87198"/>
                          <a14:foregroundMark x1="39007" y1="38285" x2="55319" y2="37681"/>
                          <a14:foregroundMark x1="77482" y1="42754" x2="93794" y2="55435"/>
                          <a14:foregroundMark x1="32979" y1="98671" x2="42199" y2="98671"/>
                          <a14:foregroundMark x1="61348" y1="98671" x2="73759" y2="97101"/>
                          <a14:foregroundMark x1="10638" y1="80072" x2="20035" y2="87319"/>
                          <a14:foregroundMark x1="28901" y1="95169" x2="34397" y2="95169"/>
                          <a14:foregroundMark x1="59929" y1="4469" x2="65071" y2="1932"/>
                          <a14:foregroundMark x1="74823" y1="2295" x2="78901" y2="3623"/>
                          <a14:foregroundMark x1="75177" y1="17150" x2="78546" y2="19082"/>
                          <a14:foregroundMark x1="14894" y1="65217" x2="20922" y2="68720"/>
                          <a14:foregroundMark x1="26064" y1="18116" x2="38121" y2="32971"/>
                          <a14:foregroundMark x1="33865" y1="18720" x2="42730" y2="30435"/>
                          <a14:foregroundMark x1="73404" y1="19082" x2="78901" y2="21860"/>
                          <a14:foregroundMark x1="83156" y1="21256" x2="85461" y2="23430"/>
                          <a14:foregroundMark x1="81206" y1="29227" x2="76064" y2="37440"/>
                          <a14:foregroundMark x1="84929" y1="31401" x2="80851" y2="37681"/>
                          <a14:foregroundMark x1="71986" y1="20652" x2="77482" y2="22222"/>
                          <a14:foregroundMark x1="26418" y1="79710" x2="25532" y2="86353"/>
                          <a14:foregroundMark x1="26418" y1="88527" x2="40426" y2="88285"/>
                          <a14:foregroundMark x1="45035" y1="81643" x2="49291" y2="86715"/>
                          <a14:foregroundMark x1="11702" y1="12077" x2="20390" y2="700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595" y="2392017"/>
              <a:ext cx="1048005" cy="1538560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351" b="9973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7509" y="3626268"/>
              <a:ext cx="1138503" cy="1493781"/>
            </a:xfrm>
            <a:prstGeom prst="rect">
              <a:avLst/>
            </a:prstGeom>
          </p:spPr>
        </p:pic>
        <p:sp>
          <p:nvSpPr>
            <p:cNvPr id="3" name="Прямоугольник 2"/>
            <p:cNvSpPr/>
            <p:nvPr/>
          </p:nvSpPr>
          <p:spPr>
            <a:xfrm>
              <a:off x="1555125" y="3653317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2296355" y="3653317"/>
            <a:ext cx="1115938" cy="1464174"/>
            <a:chOff x="2296355" y="3653317"/>
            <a:chExt cx="1115938" cy="1464174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243" l="0" r="980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6355" y="3653317"/>
              <a:ext cx="1115938" cy="1464174"/>
            </a:xfrm>
            <a:prstGeom prst="rect">
              <a:avLst/>
            </a:prstGeom>
          </p:spPr>
        </p:pic>
        <p:sp>
          <p:nvSpPr>
            <p:cNvPr id="30" name="Прямоугольник 29"/>
            <p:cNvSpPr/>
            <p:nvPr/>
          </p:nvSpPr>
          <p:spPr>
            <a:xfrm>
              <a:off x="2508858" y="3743622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189556" y="3653317"/>
            <a:ext cx="1121692" cy="1471723"/>
            <a:chOff x="3189556" y="3653317"/>
            <a:chExt cx="1121692" cy="1471723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9556" y="3653317"/>
              <a:ext cx="1121692" cy="1471723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3524462" y="3743621"/>
              <a:ext cx="41069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106044" y="3626268"/>
            <a:ext cx="1127444" cy="1479272"/>
            <a:chOff x="4106044" y="3626268"/>
            <a:chExt cx="1127444" cy="1479272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973" b="99189" l="2837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6044" y="3626268"/>
              <a:ext cx="1127444" cy="1479272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4311248" y="3678188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954792" y="3646810"/>
            <a:ext cx="1142605" cy="1499164"/>
            <a:chOff x="4954792" y="3646810"/>
            <a:chExt cx="1142605" cy="149916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811" b="100000" l="0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4792" y="3646810"/>
              <a:ext cx="1142605" cy="1499164"/>
            </a:xfrm>
            <a:prstGeom prst="rect">
              <a:avLst/>
            </a:prstGeom>
          </p:spPr>
        </p:pic>
        <p:sp>
          <p:nvSpPr>
            <p:cNvPr id="33" name="Прямоугольник 32"/>
            <p:cNvSpPr/>
            <p:nvPr/>
          </p:nvSpPr>
          <p:spPr>
            <a:xfrm>
              <a:off x="5107740" y="3698480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5812766" y="3572617"/>
            <a:ext cx="1130968" cy="1532923"/>
            <a:chOff x="5812766" y="3572617"/>
            <a:chExt cx="1130968" cy="1532923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88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2766" y="3621646"/>
              <a:ext cx="1130968" cy="1483894"/>
            </a:xfrm>
            <a:prstGeom prst="rect">
              <a:avLst/>
            </a:prstGeom>
          </p:spPr>
        </p:pic>
        <p:sp>
          <p:nvSpPr>
            <p:cNvPr id="34" name="Прямоугольник 33"/>
            <p:cNvSpPr/>
            <p:nvPr/>
          </p:nvSpPr>
          <p:spPr>
            <a:xfrm>
              <a:off x="6075335" y="3572617"/>
              <a:ext cx="622286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654613" y="3621646"/>
            <a:ext cx="1121692" cy="1471723"/>
            <a:chOff x="6654613" y="3621646"/>
            <a:chExt cx="1121692" cy="1471723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4613" y="3621646"/>
              <a:ext cx="1121692" cy="1471723"/>
            </a:xfrm>
            <a:prstGeom prst="rect">
              <a:avLst/>
            </a:prstGeom>
          </p:spPr>
        </p:pic>
        <p:sp>
          <p:nvSpPr>
            <p:cNvPr id="35" name="Прямоугольник 34"/>
            <p:cNvSpPr/>
            <p:nvPr/>
          </p:nvSpPr>
          <p:spPr>
            <a:xfrm>
              <a:off x="6998413" y="3658182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7500950" y="3549437"/>
            <a:ext cx="1142605" cy="1543932"/>
            <a:chOff x="7500950" y="3549437"/>
            <a:chExt cx="1142605" cy="1543932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811" b="100000" l="0" r="98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0950" y="3594205"/>
              <a:ext cx="1142605" cy="1499164"/>
            </a:xfrm>
            <a:prstGeom prst="rect">
              <a:avLst/>
            </a:prstGeom>
          </p:spPr>
        </p:pic>
        <p:sp>
          <p:nvSpPr>
            <p:cNvPr id="36" name="Прямоугольник 35"/>
            <p:cNvSpPr/>
            <p:nvPr/>
          </p:nvSpPr>
          <p:spPr>
            <a:xfrm>
              <a:off x="7737064" y="3549437"/>
              <a:ext cx="63991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8310843" y="3515144"/>
            <a:ext cx="1115938" cy="1504975"/>
            <a:chOff x="8310843" y="3515144"/>
            <a:chExt cx="1115938" cy="1504975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8243" l="0" r="980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0843" y="3555945"/>
              <a:ext cx="1115938" cy="1464174"/>
            </a:xfrm>
            <a:prstGeom prst="rect">
              <a:avLst/>
            </a:prstGeom>
          </p:spPr>
        </p:pic>
        <p:sp>
          <p:nvSpPr>
            <p:cNvPr id="37" name="Прямоугольник 36"/>
            <p:cNvSpPr/>
            <p:nvPr/>
          </p:nvSpPr>
          <p:spPr>
            <a:xfrm>
              <a:off x="8519197" y="3515144"/>
              <a:ext cx="69923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141196" y="3488854"/>
            <a:ext cx="1130968" cy="1483894"/>
            <a:chOff x="9141196" y="3488854"/>
            <a:chExt cx="1130968" cy="1483894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887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1196" y="3488854"/>
              <a:ext cx="1130968" cy="1483894"/>
            </a:xfrm>
            <a:prstGeom prst="rect">
              <a:avLst/>
            </a:prstGeom>
          </p:spPr>
        </p:pic>
        <p:sp>
          <p:nvSpPr>
            <p:cNvPr id="38" name="Прямоугольник 37"/>
            <p:cNvSpPr/>
            <p:nvPr/>
          </p:nvSpPr>
          <p:spPr>
            <a:xfrm>
              <a:off x="9308375" y="3549436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3686175" y="277455"/>
            <a:ext cx="5414962" cy="2114562"/>
            <a:chOff x="0" y="168857"/>
            <a:chExt cx="5414962" cy="4300538"/>
          </a:xfrm>
        </p:grpSpPr>
        <p:sp>
          <p:nvSpPr>
            <p:cNvPr id="49" name="Облако 48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2722" y="1434510"/>
              <a:ext cx="5349518" cy="21908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 прочитайте всі букви одну за одною.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781008" y="4810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0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64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64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64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64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764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764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764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764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5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764"/>
                            </p:stCondLst>
                            <p:childTnLst>
                              <p:par>
                                <p:cTn id="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764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961595" y="2392017"/>
            <a:ext cx="9310569" cy="2753957"/>
            <a:chOff x="961595" y="2392017"/>
            <a:chExt cx="9310569" cy="275395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961595" y="2392017"/>
              <a:ext cx="1584417" cy="2728032"/>
              <a:chOff x="961595" y="2392017"/>
              <a:chExt cx="1584417" cy="2728032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0" b="100000" l="0" r="100000">
                            <a14:foregroundMark x1="9574" y1="19082" x2="27482" y2="10990"/>
                            <a14:foregroundMark x1="55496" y1="8213" x2="76418" y2="8213"/>
                            <a14:foregroundMark x1="78546" y1="17150" x2="82447" y2="25242"/>
                            <a14:foregroundMark x1="77482" y1="41546" x2="82447" y2="28019"/>
                            <a14:foregroundMark x1="43617" y1="42271" x2="75532" y2="42995"/>
                            <a14:foregroundMark x1="80496" y1="49034" x2="96454" y2="66787"/>
                            <a14:foregroundMark x1="96454" y1="66787" x2="96454" y2="82367"/>
                            <a14:foregroundMark x1="3546" y1="76329" x2="13652" y2="56522"/>
                            <a14:foregroundMark x1="17553" y1="51087" x2="32624" y2="39493"/>
                            <a14:foregroundMark x1="16667" y1="48430" x2="11525" y2="53865"/>
                            <a14:foregroundMark x1="24645" y1="90580" x2="38475" y2="91304"/>
                            <a14:foregroundMark x1="92553" y1="87802" x2="74468" y2="93961"/>
                            <a14:foregroundMark x1="5674" y1="87198" x2="24645" y2="96739"/>
                            <a14:foregroundMark x1="8511" y1="57971" x2="6560" y2="63406"/>
                            <a14:foregroundMark x1="29610" y1="17150" x2="39539" y2="30072"/>
                            <a14:foregroundMark x1="39539" y1="30072" x2="39539" y2="39493"/>
                            <a14:foregroundMark x1="2660" y1="74879" x2="4610" y2="87198"/>
                            <a14:foregroundMark x1="39007" y1="38285" x2="55319" y2="37681"/>
                            <a14:foregroundMark x1="77482" y1="42754" x2="93794" y2="55435"/>
                            <a14:foregroundMark x1="32979" y1="98671" x2="42199" y2="98671"/>
                            <a14:foregroundMark x1="61348" y1="98671" x2="73759" y2="97101"/>
                            <a14:foregroundMark x1="10638" y1="80072" x2="20035" y2="87319"/>
                            <a14:foregroundMark x1="28901" y1="95169" x2="34397" y2="95169"/>
                            <a14:foregroundMark x1="59929" y1="4469" x2="65071" y2="1932"/>
                            <a14:foregroundMark x1="74823" y1="2295" x2="78901" y2="3623"/>
                            <a14:foregroundMark x1="75177" y1="17150" x2="78546" y2="19082"/>
                            <a14:foregroundMark x1="14894" y1="65217" x2="20922" y2="68720"/>
                            <a14:foregroundMark x1="26064" y1="18116" x2="38121" y2="32971"/>
                            <a14:foregroundMark x1="33865" y1="18720" x2="42730" y2="30435"/>
                            <a14:foregroundMark x1="73404" y1="19082" x2="78901" y2="21860"/>
                            <a14:foregroundMark x1="83156" y1="21256" x2="85461" y2="23430"/>
                            <a14:foregroundMark x1="81206" y1="29227" x2="76064" y2="37440"/>
                            <a14:foregroundMark x1="84929" y1="31401" x2="80851" y2="37681"/>
                            <a14:foregroundMark x1="71986" y1="20652" x2="77482" y2="22222"/>
                            <a14:foregroundMark x1="26418" y1="79710" x2="25532" y2="86353"/>
                            <a14:foregroundMark x1="26418" y1="88527" x2="40426" y2="88285"/>
                            <a14:foregroundMark x1="45035" y1="81643" x2="49291" y2="86715"/>
                            <a14:foregroundMark x1="11702" y1="12077" x2="20390" y2="700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1595" y="2392017"/>
                <a:ext cx="1048005" cy="1538560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351" b="9973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07509" y="3626268"/>
                <a:ext cx="1138503" cy="1493781"/>
              </a:xfrm>
              <a:prstGeom prst="rect">
                <a:avLst/>
              </a:prstGeom>
            </p:spPr>
          </p:pic>
          <p:sp>
            <p:nvSpPr>
              <p:cNvPr id="3" name="Прямоугольник 2"/>
              <p:cNvSpPr/>
              <p:nvPr/>
            </p:nvSpPr>
            <p:spPr>
              <a:xfrm>
                <a:off x="1555125" y="3653317"/>
                <a:ext cx="744114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А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2296355" y="3653317"/>
              <a:ext cx="1115938" cy="1464174"/>
              <a:chOff x="2296355" y="3653317"/>
              <a:chExt cx="1115938" cy="1464174"/>
            </a:xfrm>
          </p:grpSpPr>
          <p:pic>
            <p:nvPicPr>
              <p:cNvPr id="19" name="Рисунок 1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98243" l="0" r="9805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96355" y="3653317"/>
                <a:ext cx="1115938" cy="1464174"/>
              </a:xfrm>
              <a:prstGeom prst="rect">
                <a:avLst/>
              </a:prstGeom>
            </p:spPr>
          </p:pic>
          <p:sp>
            <p:nvSpPr>
              <p:cNvPr id="30" name="Прямоугольник 29"/>
              <p:cNvSpPr/>
              <p:nvPr/>
            </p:nvSpPr>
            <p:spPr>
              <a:xfrm>
                <a:off x="2508858" y="3743622"/>
                <a:ext cx="689611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У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0" name="Группа 39"/>
            <p:cNvGrpSpPr/>
            <p:nvPr/>
          </p:nvGrpSpPr>
          <p:grpSpPr>
            <a:xfrm>
              <a:off x="3189556" y="3653317"/>
              <a:ext cx="1121692" cy="1471723"/>
              <a:chOff x="3189556" y="3653317"/>
              <a:chExt cx="1121692" cy="1471723"/>
            </a:xfrm>
          </p:grpSpPr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9556" y="3653317"/>
                <a:ext cx="1121692" cy="1471723"/>
              </a:xfrm>
              <a:prstGeom prst="rect">
                <a:avLst/>
              </a:prstGeom>
            </p:spPr>
          </p:pic>
          <p:sp>
            <p:nvSpPr>
              <p:cNvPr id="31" name="Прямоугольник 30"/>
              <p:cNvSpPr/>
              <p:nvPr/>
            </p:nvSpPr>
            <p:spPr>
              <a:xfrm>
                <a:off x="3524462" y="3743621"/>
                <a:ext cx="410690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і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>
              <a:off x="4106044" y="3626268"/>
              <a:ext cx="1127444" cy="1479272"/>
              <a:chOff x="4106044" y="3626268"/>
              <a:chExt cx="1127444" cy="1479272"/>
            </a:xfrm>
          </p:grpSpPr>
          <p:pic>
            <p:nvPicPr>
              <p:cNvPr id="21" name="Рисунок 2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2973" b="99189" l="2837" r="9893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6044" y="3626268"/>
                <a:ext cx="1127444" cy="1479272"/>
              </a:xfrm>
              <a:prstGeom prst="rect">
                <a:avLst/>
              </a:prstGeom>
            </p:spPr>
          </p:pic>
          <p:sp>
            <p:nvSpPr>
              <p:cNvPr id="32" name="Прямоугольник 31"/>
              <p:cNvSpPr/>
              <p:nvPr/>
            </p:nvSpPr>
            <p:spPr>
              <a:xfrm>
                <a:off x="4311248" y="3678188"/>
                <a:ext cx="681597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о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4954792" y="3646810"/>
              <a:ext cx="1142605" cy="1499164"/>
              <a:chOff x="4954792" y="3646810"/>
              <a:chExt cx="1142605" cy="1499164"/>
            </a:xfrm>
          </p:grpSpPr>
          <p:pic>
            <p:nvPicPr>
              <p:cNvPr id="22" name="Рисунок 21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811" b="100000" l="0" r="9893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54792" y="3646810"/>
                <a:ext cx="1142605" cy="1499164"/>
              </a:xfrm>
              <a:prstGeom prst="rect">
                <a:avLst/>
              </a:prstGeom>
            </p:spPr>
          </p:pic>
          <p:sp>
            <p:nvSpPr>
              <p:cNvPr id="33" name="Прямоугольник 32"/>
              <p:cNvSpPr/>
              <p:nvPr/>
            </p:nvSpPr>
            <p:spPr>
              <a:xfrm>
                <a:off x="5107740" y="3698480"/>
                <a:ext cx="785793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И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3" name="Группа 42"/>
            <p:cNvGrpSpPr/>
            <p:nvPr/>
          </p:nvGrpSpPr>
          <p:grpSpPr>
            <a:xfrm>
              <a:off x="5812766" y="3572617"/>
              <a:ext cx="1130968" cy="1532923"/>
              <a:chOff x="5812766" y="3572617"/>
              <a:chExt cx="1130968" cy="1532923"/>
            </a:xfrm>
          </p:grpSpPr>
          <p:pic>
            <p:nvPicPr>
              <p:cNvPr id="23" name="Рисунок 22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0" b="100000" l="887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12766" y="3621646"/>
                <a:ext cx="1130968" cy="1483894"/>
              </a:xfrm>
              <a:prstGeom prst="rect">
                <a:avLst/>
              </a:prstGeom>
            </p:spPr>
          </p:pic>
          <p:sp>
            <p:nvSpPr>
              <p:cNvPr id="34" name="Прямоугольник 33"/>
              <p:cNvSpPr/>
              <p:nvPr/>
            </p:nvSpPr>
            <p:spPr>
              <a:xfrm>
                <a:off x="6075335" y="3572617"/>
                <a:ext cx="622286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у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6654613" y="3621646"/>
              <a:ext cx="1121692" cy="1471723"/>
              <a:chOff x="6654613" y="3621646"/>
              <a:chExt cx="1121692" cy="1471723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54613" y="3621646"/>
                <a:ext cx="1121692" cy="1471723"/>
              </a:xfrm>
              <a:prstGeom prst="rect">
                <a:avLst/>
              </a:prstGeom>
            </p:spPr>
          </p:pic>
          <p:sp>
            <p:nvSpPr>
              <p:cNvPr id="35" name="Прямоугольник 34"/>
              <p:cNvSpPr/>
              <p:nvPr/>
            </p:nvSpPr>
            <p:spPr>
              <a:xfrm>
                <a:off x="6998413" y="3658182"/>
                <a:ext cx="431528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І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5" name="Группа 44"/>
            <p:cNvGrpSpPr/>
            <p:nvPr/>
          </p:nvGrpSpPr>
          <p:grpSpPr>
            <a:xfrm>
              <a:off x="7500950" y="3549437"/>
              <a:ext cx="1142605" cy="1543932"/>
              <a:chOff x="7500950" y="3549437"/>
              <a:chExt cx="1142605" cy="1543932"/>
            </a:xfrm>
          </p:grpSpPr>
          <p:pic>
            <p:nvPicPr>
              <p:cNvPr id="27" name="Рисунок 2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811" b="100000" l="0" r="9893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00950" y="3594205"/>
                <a:ext cx="1142605" cy="1499164"/>
              </a:xfrm>
              <a:prstGeom prst="rect">
                <a:avLst/>
              </a:prstGeom>
            </p:spPr>
          </p:pic>
          <p:sp>
            <p:nvSpPr>
              <p:cNvPr id="36" name="Прямоугольник 35"/>
              <p:cNvSpPr/>
              <p:nvPr/>
            </p:nvSpPr>
            <p:spPr>
              <a:xfrm>
                <a:off x="7737064" y="3549437"/>
                <a:ext cx="639919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а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8310843" y="3515144"/>
              <a:ext cx="1115938" cy="1504975"/>
              <a:chOff x="8310843" y="3515144"/>
              <a:chExt cx="1115938" cy="1504975"/>
            </a:xfrm>
          </p:grpSpPr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98243" l="0" r="9805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10843" y="3555945"/>
                <a:ext cx="1115938" cy="1464174"/>
              </a:xfrm>
              <a:prstGeom prst="rect">
                <a:avLst/>
              </a:prstGeom>
            </p:spPr>
          </p:pic>
          <p:sp>
            <p:nvSpPr>
              <p:cNvPr id="37" name="Прямоугольник 36"/>
              <p:cNvSpPr/>
              <p:nvPr/>
            </p:nvSpPr>
            <p:spPr>
              <a:xfrm>
                <a:off x="8519197" y="3515144"/>
                <a:ext cx="699230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и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9141196" y="3488854"/>
              <a:ext cx="1130968" cy="1483894"/>
              <a:chOff x="9141196" y="3488854"/>
              <a:chExt cx="1130968" cy="1483894"/>
            </a:xfrm>
          </p:grpSpPr>
          <p:pic>
            <p:nvPicPr>
              <p:cNvPr id="28" name="Рисунок 27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0" b="100000" l="887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41196" y="3488854"/>
                <a:ext cx="1130968" cy="1483894"/>
              </a:xfrm>
              <a:prstGeom prst="rect">
                <a:avLst/>
              </a:prstGeom>
            </p:spPr>
          </p:pic>
          <p:sp>
            <p:nvSpPr>
              <p:cNvPr id="38" name="Прямоугольник 37"/>
              <p:cNvSpPr/>
              <p:nvPr/>
            </p:nvSpPr>
            <p:spPr>
              <a:xfrm>
                <a:off x="9308375" y="3549436"/>
                <a:ext cx="809837" cy="1200329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ru-RU" sz="7200" b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О</a:t>
                </a:r>
                <a:endParaRPr lang="ru-RU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grpSp>
        <p:nvGrpSpPr>
          <p:cNvPr id="48" name="Группа 47"/>
          <p:cNvGrpSpPr/>
          <p:nvPr/>
        </p:nvGrpSpPr>
        <p:grpSpPr>
          <a:xfrm>
            <a:off x="3686175" y="277455"/>
            <a:ext cx="5414962" cy="2114562"/>
            <a:chOff x="0" y="168857"/>
            <a:chExt cx="5414962" cy="4300538"/>
          </a:xfrm>
        </p:grpSpPr>
        <p:sp>
          <p:nvSpPr>
            <p:cNvPr id="49" name="Облако 48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32722" y="1434510"/>
              <a:ext cx="5349518" cy="21908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 прочитайте всі букви одну за одною.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099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4" y="280988"/>
            <a:ext cx="11617325" cy="63409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786063" y="280988"/>
            <a:ext cx="5857874" cy="2762250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16973" y="709587"/>
              <a:ext cx="5065266" cy="37093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ми з вами опинилися у лісі. А де ж Суржик?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Давайте його покличемо!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Суржику! А-у-у!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077535" y="2822242"/>
            <a:ext cx="3582430" cy="2064875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709586"/>
              <a:ext cx="5349519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А-У!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А-У!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А-У!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5288" y="2518963"/>
            <a:ext cx="2965255" cy="4194401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8186" y="5717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662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57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22" y="1597720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5707" y="418255"/>
            <a:ext cx="9975781" cy="1569659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2816" y="418255"/>
            <a:ext cx="954156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 розгляньте малюнки. Складіть підписи до них. Для цього клацайте на </a:t>
            </a:r>
            <a:r>
              <a:rPr lang="uk-UA" sz="3200" b="1" dirty="0" err="1" smtClean="0">
                <a:ln w="0"/>
                <a:solidFill>
                  <a:schemeClr val="bg1"/>
                </a:solidFill>
              </a:rPr>
              <a:t>пазли</a:t>
            </a:r>
            <a:r>
              <a:rPr lang="uk-UA" sz="3200" b="1" dirty="0" smtClean="0">
                <a:ln w="0"/>
                <a:solidFill>
                  <a:schemeClr val="bg1"/>
                </a:solidFill>
              </a:rPr>
              <a:t> з буквами, щоб утворилося потрібне слово.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05844" y="3722125"/>
            <a:ext cx="1600200" cy="1200329"/>
            <a:chOff x="3075384" y="4200433"/>
            <a:chExt cx="1600200" cy="120032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473" b="22239" l="2917" r="462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6" t="2500" r="53732" b="78125"/>
            <a:stretch/>
          </p:blipFill>
          <p:spPr>
            <a:xfrm>
              <a:off x="3075384" y="4287431"/>
              <a:ext cx="1600200" cy="102633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3479654" y="4200433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3684384" y="3789921"/>
            <a:ext cx="1600200" cy="1200329"/>
            <a:chOff x="10034221" y="4269391"/>
            <a:chExt cx="1600200" cy="1200329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7614" b="97496" l="2917" r="46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77499" r="54027" b="3126"/>
            <a:stretch/>
          </p:blipFill>
          <p:spPr>
            <a:xfrm>
              <a:off x="10034221" y="4390293"/>
              <a:ext cx="1600200" cy="102633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10456388" y="4269391"/>
              <a:ext cx="71525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Я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472679" y="2941605"/>
            <a:ext cx="1600200" cy="1200329"/>
            <a:chOff x="8229600" y="3722125"/>
            <a:chExt cx="1600200" cy="120032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8056" b="96024" l="46667" r="8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2" t="77707" r="10116" b="2918"/>
            <a:stretch/>
          </p:blipFill>
          <p:spPr>
            <a:xfrm>
              <a:off x="8229600" y="3843221"/>
              <a:ext cx="1600200" cy="102633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8688902" y="3722125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Є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7309329" y="3070627"/>
            <a:ext cx="1600200" cy="1232462"/>
            <a:chOff x="8899436" y="5230983"/>
            <a:chExt cx="1600200" cy="1232462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502" b="41679" l="3125" r="45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22083" r="54027" b="58542"/>
            <a:stretch/>
          </p:blipFill>
          <p:spPr>
            <a:xfrm>
              <a:off x="8899436" y="5437110"/>
              <a:ext cx="1600200" cy="1026335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9457548" y="5230983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453410" y="4086152"/>
            <a:ext cx="1600200" cy="1200329"/>
            <a:chOff x="6787510" y="4987950"/>
            <a:chExt cx="1600200" cy="1200329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8174" b="77761" l="4625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58541" r="11295" b="22084"/>
            <a:stretch/>
          </p:blipFill>
          <p:spPr>
            <a:xfrm>
              <a:off x="6787510" y="5095626"/>
              <a:ext cx="1600200" cy="1026335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7306327" y="4987950"/>
              <a:ext cx="63511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4308574" y="5211275"/>
            <a:ext cx="1600200" cy="1200329"/>
            <a:chOff x="4308574" y="5211275"/>
            <a:chExt cx="1600200" cy="1200329"/>
          </a:xfrm>
        </p:grpSpPr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0059" b="59647" l="2917" r="46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0" t="40208" r="53438" b="40417"/>
            <a:stretch/>
          </p:blipFill>
          <p:spPr>
            <a:xfrm>
              <a:off x="4308574" y="5282778"/>
              <a:ext cx="1600200" cy="1026335"/>
            </a:xfrm>
            <a:prstGeom prst="rect">
              <a:avLst/>
            </a:prstGeom>
          </p:spPr>
        </p:pic>
        <p:sp>
          <p:nvSpPr>
            <p:cNvPr id="25" name="Прямоугольник 24"/>
            <p:cNvSpPr/>
            <p:nvPr/>
          </p:nvSpPr>
          <p:spPr>
            <a:xfrm>
              <a:off x="4632628" y="5211275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979546" y="5072701"/>
            <a:ext cx="1600200" cy="1200329"/>
            <a:chOff x="5748987" y="3703131"/>
            <a:chExt cx="1600200" cy="1200329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209" b="22239" l="4500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2708" r="11295" b="77917"/>
            <a:stretch/>
          </p:blipFill>
          <p:spPr>
            <a:xfrm>
              <a:off x="5748987" y="3774263"/>
              <a:ext cx="1600200" cy="1026335"/>
            </a:xfrm>
            <a:prstGeom prst="rect">
              <a:avLst/>
            </a:prstGeom>
          </p:spPr>
        </p:pic>
        <p:sp>
          <p:nvSpPr>
            <p:cNvPr id="28" name="Прямоугольник 27"/>
            <p:cNvSpPr/>
            <p:nvPr/>
          </p:nvSpPr>
          <p:spPr>
            <a:xfrm>
              <a:off x="6183357" y="3703131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280517" y="4922454"/>
            <a:ext cx="1600200" cy="1200329"/>
            <a:chOff x="1280517" y="4922454"/>
            <a:chExt cx="1600200" cy="1200329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9470" b="59205" l="45000" r="89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78" t="39583" r="11590" b="41042"/>
            <a:stretch/>
          </p:blipFill>
          <p:spPr>
            <a:xfrm>
              <a:off x="1280517" y="5032745"/>
              <a:ext cx="1600200" cy="1026335"/>
            </a:xfrm>
            <a:prstGeom prst="rect">
              <a:avLst/>
            </a:prstGeom>
          </p:spPr>
        </p:pic>
        <p:sp>
          <p:nvSpPr>
            <p:cNvPr id="31" name="Прямоугольник 30"/>
            <p:cNvSpPr/>
            <p:nvPr/>
          </p:nvSpPr>
          <p:spPr>
            <a:xfrm>
              <a:off x="1648531" y="4922454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63216" y="5934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095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500" l="5435" r="951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09" y="1059033"/>
            <a:ext cx="3838194" cy="4171950"/>
          </a:xfrm>
          <a:prstGeom prst="rect">
            <a:avLst/>
          </a:prstGeom>
        </p:spPr>
      </p:pic>
      <p:grpSp>
        <p:nvGrpSpPr>
          <p:cNvPr id="45" name="Группа 44"/>
          <p:cNvGrpSpPr/>
          <p:nvPr/>
        </p:nvGrpSpPr>
        <p:grpSpPr>
          <a:xfrm>
            <a:off x="3718897" y="818184"/>
            <a:ext cx="7393319" cy="2177860"/>
            <a:chOff x="32722" y="709586"/>
            <a:chExt cx="7393319" cy="2177860"/>
          </a:xfrm>
        </p:grpSpPr>
        <p:sp>
          <p:nvSpPr>
            <p:cNvPr id="46" name="Облако 45"/>
            <p:cNvSpPr/>
            <p:nvPr/>
          </p:nvSpPr>
          <p:spPr>
            <a:xfrm>
              <a:off x="2011079" y="754307"/>
              <a:ext cx="5414962" cy="2133139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2722" y="709586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075384" y="4200433"/>
            <a:ext cx="1600200" cy="1200329"/>
            <a:chOff x="3075384" y="4200433"/>
            <a:chExt cx="1600200" cy="120032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473" b="22239" l="2917" r="462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6" t="2500" r="53732" b="78125"/>
            <a:stretch/>
          </p:blipFill>
          <p:spPr>
            <a:xfrm>
              <a:off x="3075384" y="4287431"/>
              <a:ext cx="1600200" cy="1026335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3479654" y="4200433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0034221" y="4269391"/>
            <a:ext cx="1600200" cy="1200329"/>
            <a:chOff x="10034221" y="4269391"/>
            <a:chExt cx="1600200" cy="120032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7614" b="97496" l="2917" r="46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77499" r="54027" b="3126"/>
            <a:stretch/>
          </p:blipFill>
          <p:spPr>
            <a:xfrm>
              <a:off x="10034221" y="4390293"/>
              <a:ext cx="1600200" cy="102633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10456388" y="4269391"/>
              <a:ext cx="71525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Я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8229600" y="3722125"/>
            <a:ext cx="1600200" cy="1200329"/>
            <a:chOff x="8229600" y="3722125"/>
            <a:chExt cx="1600200" cy="120032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8056" b="96024" l="46667" r="8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2" t="77707" r="10116" b="2918"/>
            <a:stretch/>
          </p:blipFill>
          <p:spPr>
            <a:xfrm>
              <a:off x="8229600" y="3843221"/>
              <a:ext cx="1600200" cy="1026335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8688902" y="3722125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Є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8899436" y="5230983"/>
            <a:ext cx="1600200" cy="1232462"/>
            <a:chOff x="8899436" y="5230983"/>
            <a:chExt cx="1600200" cy="1232462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1502" b="41679" l="3125" r="45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22083" r="54027" b="58542"/>
            <a:stretch/>
          </p:blipFill>
          <p:spPr>
            <a:xfrm>
              <a:off x="8899436" y="5437110"/>
              <a:ext cx="1600200" cy="1026335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9457548" y="5230983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87510" y="4987950"/>
            <a:ext cx="1600200" cy="1200329"/>
            <a:chOff x="6787510" y="4987950"/>
            <a:chExt cx="1600200" cy="120032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8174" b="77761" l="4625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58541" r="11295" b="22084"/>
            <a:stretch/>
          </p:blipFill>
          <p:spPr>
            <a:xfrm>
              <a:off x="6787510" y="5095626"/>
              <a:ext cx="1600200" cy="1026335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7306327" y="4987950"/>
              <a:ext cx="63511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308574" y="5211275"/>
            <a:ext cx="1600200" cy="1200329"/>
            <a:chOff x="4308574" y="5211275"/>
            <a:chExt cx="1600200" cy="1200329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0059" b="59647" l="2917" r="46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0" t="40208" r="53438" b="40417"/>
            <a:stretch/>
          </p:blipFill>
          <p:spPr>
            <a:xfrm>
              <a:off x="4308574" y="5282778"/>
              <a:ext cx="1600200" cy="1026335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4632628" y="5211275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748869" y="3840289"/>
            <a:ext cx="1600200" cy="1200329"/>
            <a:chOff x="5748987" y="3703131"/>
            <a:chExt cx="1600200" cy="120032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209" b="22239" l="4500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2708" r="11295" b="77917"/>
            <a:stretch/>
          </p:blipFill>
          <p:spPr>
            <a:xfrm>
              <a:off x="5748987" y="3774263"/>
              <a:ext cx="1600200" cy="102633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6183357" y="3703131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280517" y="4922454"/>
            <a:ext cx="1600200" cy="1200329"/>
            <a:chOff x="1280517" y="4922454"/>
            <a:chExt cx="1600200" cy="1200329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470" b="59205" l="45000" r="89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78" t="39583" r="11590" b="41042"/>
            <a:stretch/>
          </p:blipFill>
          <p:spPr>
            <a:xfrm>
              <a:off x="1280517" y="5032745"/>
              <a:ext cx="1600200" cy="1026335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1648531" y="4922454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Як плаче </a:t>
            </a:r>
            <a:r>
              <a:rPr lang="ru-RU" sz="2800" b="1" dirty="0" err="1" smtClean="0">
                <a:solidFill>
                  <a:schemeClr val="bg1"/>
                </a:solidFill>
              </a:rPr>
              <a:t>немовля</a:t>
            </a:r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88385" y="5581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6 L 0.1043 -0.3685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08" y="-1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41211 -0.4226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99" y="-2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58" b="100000" l="7500" r="94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99" y="353223"/>
            <a:ext cx="4361365" cy="4383172"/>
          </a:xfrm>
          <a:prstGeom prst="rect">
            <a:avLst/>
          </a:prstGeom>
        </p:spPr>
      </p:pic>
      <p:grpSp>
        <p:nvGrpSpPr>
          <p:cNvPr id="45" name="Группа 44"/>
          <p:cNvGrpSpPr/>
          <p:nvPr/>
        </p:nvGrpSpPr>
        <p:grpSpPr>
          <a:xfrm>
            <a:off x="3718897" y="818184"/>
            <a:ext cx="7393319" cy="2177860"/>
            <a:chOff x="32722" y="709586"/>
            <a:chExt cx="7393319" cy="2177860"/>
          </a:xfrm>
        </p:grpSpPr>
        <p:sp>
          <p:nvSpPr>
            <p:cNvPr id="46" name="Облако 45"/>
            <p:cNvSpPr/>
            <p:nvPr/>
          </p:nvSpPr>
          <p:spPr>
            <a:xfrm>
              <a:off x="2011079" y="754307"/>
              <a:ext cx="5414962" cy="2133139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2722" y="709586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075384" y="4200433"/>
            <a:ext cx="1600200" cy="1200329"/>
            <a:chOff x="3075384" y="4200433"/>
            <a:chExt cx="1600200" cy="120032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473" b="22239" l="2917" r="462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6" t="2500" r="53732" b="78125"/>
            <a:stretch/>
          </p:blipFill>
          <p:spPr>
            <a:xfrm>
              <a:off x="3075384" y="4287431"/>
              <a:ext cx="1600200" cy="1026335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3479654" y="4200433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0034221" y="4269391"/>
            <a:ext cx="1600200" cy="1200329"/>
            <a:chOff x="10034221" y="4269391"/>
            <a:chExt cx="1600200" cy="120032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7614" b="97496" l="2917" r="46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77499" r="54027" b="3126"/>
            <a:stretch/>
          </p:blipFill>
          <p:spPr>
            <a:xfrm>
              <a:off x="10034221" y="4390293"/>
              <a:ext cx="1600200" cy="102633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10456388" y="4269391"/>
              <a:ext cx="71525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Я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8229600" y="3722125"/>
            <a:ext cx="1600200" cy="1200329"/>
            <a:chOff x="8229600" y="3722125"/>
            <a:chExt cx="1600200" cy="120032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8056" b="96024" l="46667" r="8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2" t="77707" r="10116" b="2918"/>
            <a:stretch/>
          </p:blipFill>
          <p:spPr>
            <a:xfrm>
              <a:off x="8229600" y="3843221"/>
              <a:ext cx="1600200" cy="1026335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8688902" y="3722125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Є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8899436" y="5230983"/>
            <a:ext cx="1600200" cy="1232462"/>
            <a:chOff x="8899436" y="5230983"/>
            <a:chExt cx="1600200" cy="1232462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1502" b="41679" l="3125" r="45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22083" r="54027" b="58542"/>
            <a:stretch/>
          </p:blipFill>
          <p:spPr>
            <a:xfrm>
              <a:off x="8899436" y="5437110"/>
              <a:ext cx="1600200" cy="1026335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9457548" y="5230983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87510" y="4987950"/>
            <a:ext cx="1600200" cy="1200329"/>
            <a:chOff x="6787510" y="4987950"/>
            <a:chExt cx="1600200" cy="120032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8174" b="77761" l="4625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58541" r="11295" b="22084"/>
            <a:stretch/>
          </p:blipFill>
          <p:spPr>
            <a:xfrm>
              <a:off x="6787510" y="5095626"/>
              <a:ext cx="1600200" cy="1026335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7306327" y="4987950"/>
              <a:ext cx="63511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308574" y="5211275"/>
            <a:ext cx="1600200" cy="1200329"/>
            <a:chOff x="4308574" y="5211275"/>
            <a:chExt cx="1600200" cy="1200329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0059" b="59647" l="2917" r="46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0" t="40208" r="53438" b="40417"/>
            <a:stretch/>
          </p:blipFill>
          <p:spPr>
            <a:xfrm>
              <a:off x="4308574" y="5282778"/>
              <a:ext cx="1600200" cy="1026335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4632628" y="5211275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748869" y="3840289"/>
            <a:ext cx="1600200" cy="1200329"/>
            <a:chOff x="5748987" y="3703131"/>
            <a:chExt cx="1600200" cy="120032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209" b="22239" l="4500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2708" r="11295" b="77917"/>
            <a:stretch/>
          </p:blipFill>
          <p:spPr>
            <a:xfrm>
              <a:off x="5748987" y="3774263"/>
              <a:ext cx="1600200" cy="102633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6183357" y="3703131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280517" y="4922454"/>
            <a:ext cx="1600200" cy="1200329"/>
            <a:chOff x="1280517" y="4922454"/>
            <a:chExt cx="1600200" cy="1200329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9470" b="59205" l="45000" r="89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78" t="39583" r="11590" b="41042"/>
            <a:stretch/>
          </p:blipFill>
          <p:spPr>
            <a:xfrm>
              <a:off x="1280517" y="5032745"/>
              <a:ext cx="1600200" cy="1026335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1648531" y="4922454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кричить</a:t>
            </a:r>
            <a:r>
              <a:rPr lang="ru-RU" sz="2800" b="1" dirty="0" smtClean="0">
                <a:solidFill>
                  <a:schemeClr val="bg1"/>
                </a:solidFill>
              </a:rPr>
              <a:t> хлопчик, </a:t>
            </a:r>
            <a:r>
              <a:rPr lang="ru-RU" sz="2800" b="1" dirty="0" err="1" smtClean="0">
                <a:solidFill>
                  <a:schemeClr val="bg1"/>
                </a:solidFill>
              </a:rPr>
              <a:t>який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заблукав</a:t>
            </a:r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18332" y="3823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9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0.00255 L 0.17656 -0.3807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-19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30573 -0.4333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-216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45" name="Группа 44"/>
          <p:cNvGrpSpPr/>
          <p:nvPr/>
        </p:nvGrpSpPr>
        <p:grpSpPr>
          <a:xfrm>
            <a:off x="3718897" y="818184"/>
            <a:ext cx="7393319" cy="2177860"/>
            <a:chOff x="32722" y="709586"/>
            <a:chExt cx="7393319" cy="2177860"/>
          </a:xfrm>
        </p:grpSpPr>
        <p:sp>
          <p:nvSpPr>
            <p:cNvPr id="46" name="Облако 45"/>
            <p:cNvSpPr/>
            <p:nvPr/>
          </p:nvSpPr>
          <p:spPr>
            <a:xfrm>
              <a:off x="2011079" y="754307"/>
              <a:ext cx="5414962" cy="2133139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2722" y="709586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075384" y="4200433"/>
            <a:ext cx="1600200" cy="1200329"/>
            <a:chOff x="3075384" y="4200433"/>
            <a:chExt cx="1600200" cy="1200329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473" b="22239" l="2917" r="462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6" t="2500" r="53732" b="78125"/>
            <a:stretch/>
          </p:blipFill>
          <p:spPr>
            <a:xfrm>
              <a:off x="3075384" y="4287431"/>
              <a:ext cx="1600200" cy="1026335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3479654" y="4200433"/>
              <a:ext cx="74411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0034221" y="4269391"/>
            <a:ext cx="1600200" cy="1200329"/>
            <a:chOff x="10034221" y="4269391"/>
            <a:chExt cx="1600200" cy="120032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7614" b="97496" l="2917" r="4604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77499" r="54027" b="3126"/>
            <a:stretch/>
          </p:blipFill>
          <p:spPr>
            <a:xfrm>
              <a:off x="10034221" y="4390293"/>
              <a:ext cx="1600200" cy="1026335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10456388" y="4269391"/>
              <a:ext cx="71525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Я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8229600" y="3722125"/>
            <a:ext cx="1600200" cy="1200329"/>
            <a:chOff x="8229600" y="3722125"/>
            <a:chExt cx="1600200" cy="1200329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8056" b="96024" l="46667" r="88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52" t="77707" r="10116" b="2918"/>
            <a:stretch/>
          </p:blipFill>
          <p:spPr>
            <a:xfrm>
              <a:off x="8229600" y="3843221"/>
              <a:ext cx="1600200" cy="1026335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8688902" y="3722125"/>
              <a:ext cx="6815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Є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8899436" y="5230983"/>
            <a:ext cx="1600200" cy="1232462"/>
            <a:chOff x="8899436" y="5230983"/>
            <a:chExt cx="1600200" cy="1232462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1502" b="41679" l="3125" r="45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" t="22083" r="54027" b="58542"/>
            <a:stretch/>
          </p:blipFill>
          <p:spPr>
            <a:xfrm>
              <a:off x="8899436" y="5437110"/>
              <a:ext cx="1600200" cy="1026335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9457548" y="5230983"/>
              <a:ext cx="43152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І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87510" y="4987950"/>
            <a:ext cx="1600200" cy="1200329"/>
            <a:chOff x="6787510" y="4987950"/>
            <a:chExt cx="1600200" cy="120032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8174" b="77761" l="4625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58541" r="11295" b="22084"/>
            <a:stretch/>
          </p:blipFill>
          <p:spPr>
            <a:xfrm>
              <a:off x="6787510" y="5095626"/>
              <a:ext cx="1600200" cy="1026335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7306327" y="4987950"/>
              <a:ext cx="63511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308574" y="5211275"/>
            <a:ext cx="1600200" cy="1200329"/>
            <a:chOff x="4308574" y="5211275"/>
            <a:chExt cx="1600200" cy="1200329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0059" b="59647" l="2917" r="464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0" t="40208" r="53438" b="40417"/>
            <a:stretch/>
          </p:blipFill>
          <p:spPr>
            <a:xfrm>
              <a:off x="4308574" y="5282778"/>
              <a:ext cx="1600200" cy="1026335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4632628" y="5211275"/>
              <a:ext cx="80983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О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748869" y="3840289"/>
            <a:ext cx="1600200" cy="1200329"/>
            <a:chOff x="5748987" y="3703131"/>
            <a:chExt cx="1600200" cy="120032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209" b="22239" l="45000" r="9041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973" t="2708" r="11295" b="77917"/>
            <a:stretch/>
          </p:blipFill>
          <p:spPr>
            <a:xfrm>
              <a:off x="5748987" y="3774263"/>
              <a:ext cx="1600200" cy="102633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6183357" y="3703131"/>
              <a:ext cx="68961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У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280517" y="4922454"/>
            <a:ext cx="1600200" cy="1200329"/>
            <a:chOff x="1280517" y="4922454"/>
            <a:chExt cx="1600200" cy="1200329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9470" b="59205" l="45000" r="89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78" t="39583" r="11590" b="41042"/>
            <a:stretch/>
          </p:blipFill>
          <p:spPr>
            <a:xfrm>
              <a:off x="1280517" y="5032745"/>
              <a:ext cx="1600200" cy="1026335"/>
            </a:xfrm>
            <a:prstGeom prst="rect">
              <a:avLst/>
            </a:prstGeom>
          </p:spPr>
        </p:pic>
        <p:sp>
          <p:nvSpPr>
            <p:cNvPr id="22" name="Прямоугольник 21"/>
            <p:cNvSpPr/>
            <p:nvPr/>
          </p:nvSpPr>
          <p:spPr>
            <a:xfrm>
              <a:off x="1648531" y="4922454"/>
              <a:ext cx="785793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И</a:t>
              </a:r>
              <a:endParaRPr lang="ru-RU" sz="7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48" name="Скругленный прямоугольник 47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вигукує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віслючок</a:t>
            </a:r>
            <a:r>
              <a:rPr lang="ru-RU" sz="2800" b="1" dirty="0" smtClean="0">
                <a:solidFill>
                  <a:schemeClr val="bg1"/>
                </a:solidFill>
              </a:rPr>
              <a:t>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Рисунок осла - 71 фото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8826" y="1639076"/>
            <a:ext cx="2895545" cy="311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23132" y="4738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7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39479 -0.4280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40" y="-214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18086 -0.5953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49" y="-2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332508"/>
            <a:ext cx="11485417" cy="6280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927" y="4350510"/>
            <a:ext cx="2494395" cy="1967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4211781"/>
            <a:ext cx="2770909" cy="2770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4350510"/>
            <a:ext cx="2605232" cy="2031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7" y="4581518"/>
            <a:ext cx="2605232" cy="20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5" y="3762469"/>
            <a:ext cx="870577" cy="870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12" y="3871620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2666071"/>
            <a:ext cx="2456214" cy="365160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-37231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101293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Під час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минулих зустрічей ми з вами познайомились із мудрим чарівником Алфавітом і завітали у місто, назване на його честь.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79759" y="502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9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тепер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будемо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вчитися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писати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у, У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0" name="Picture 2" descr="D:\!КОРЕШЕВА\Июль\Уроки письма\Исходники\Буквы со стрелочками\у_мал5-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/>
          <a:stretch>
            <a:fillRect/>
          </a:stretch>
        </p:blipFill>
        <p:spPr bwMode="auto">
          <a:xfrm>
            <a:off x="3640909" y="3912171"/>
            <a:ext cx="2468944" cy="257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D:\!КОРЕШЕВА\Июль\Уроки письма\Исходники\Буквы со стрелочками\У4-0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468" y="2712670"/>
            <a:ext cx="2623293" cy="2768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7005" y="3930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0932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4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58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5729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68617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буква У теж  може бути окремим словом.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Подивіться на модель речення.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8" name="Облако 7"/>
          <p:cNvSpPr/>
          <p:nvPr/>
        </p:nvSpPr>
        <p:spPr>
          <a:xfrm>
            <a:off x="3472950" y="3206021"/>
            <a:ext cx="7996403" cy="3194552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532" y="4166760"/>
            <a:ext cx="8018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endParaRPr lang="ru-RU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27" b="97460" l="6780" r="91102">
                        <a14:foregroundMark x1="41102" y1="86349" x2="41949" y2="87619"/>
                        <a14:foregroundMark x1="61441" y1="85397" x2="64407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683" y="3206021"/>
            <a:ext cx="1988261" cy="26538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9746" y1="5085" x2="82627" y2="19068"/>
                        <a14:foregroundMark x1="77119" y1="16949" x2="90678" y2="27119"/>
                        <a14:foregroundMark x1="67373" y1="21186" x2="75000" y2="32203"/>
                        <a14:foregroundMark x1="72881" y1="39407" x2="45339" y2="96610"/>
                        <a14:foregroundMark x1="92373" y1="28814" x2="94492" y2="351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826" y="4184240"/>
            <a:ext cx="1328236" cy="132823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620586" y="4538553"/>
            <a:ext cx="3898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08359" y="513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8287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41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686" y="1431495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35" y="1300317"/>
            <a:ext cx="7540339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67415" y="3671266"/>
            <a:ext cx="8018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endParaRPr lang="ru-RU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331" l="1695" r="97881">
                        <a14:foregroundMark x1="8475" y1="85284" x2="30085" y2="87291"/>
                        <a14:foregroundMark x1="75000" y1="85284" x2="93220" y2="89298"/>
                        <a14:foregroundMark x1="86864" y1="81940" x2="92373" y2="87291"/>
                        <a14:foregroundMark x1="72881" y1="87960" x2="75424" y2="929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702" y="3198413"/>
            <a:ext cx="1390340" cy="1761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500" b="98906" l="4691" r="91258">
                        <a14:foregroundMark x1="32409" y1="90156" x2="44136" y2="95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672" y="1788057"/>
            <a:ext cx="2760079" cy="376641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053681" y="3944240"/>
            <a:ext cx="3898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8018" y="6329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7320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8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634" y="1507471"/>
            <a:ext cx="3174513" cy="475614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flipH="1">
            <a:off x="954155" y="600076"/>
            <a:ext cx="9975781" cy="86536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751" b="9329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300317"/>
            <a:ext cx="9674907" cy="55576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818" y="600075"/>
            <a:ext cx="954156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Діти, складіть речення за малюнками.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4155" y="3721427"/>
            <a:ext cx="80182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endParaRPr lang="ru-RU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24" r="974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21" y="2893816"/>
            <a:ext cx="1123719" cy="21617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438" r="99521">
                        <a14:foregroundMark x1="33387" y1="22110" x2="37061" y2="20665"/>
                        <a14:foregroundMark x1="54792" y1="25145" x2="58466" y2="278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901" y="3068201"/>
            <a:ext cx="1829071" cy="20219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113780" y="3759031"/>
            <a:ext cx="233269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а  у</a:t>
            </a:r>
            <a:endParaRPr lang="ru-RU" sz="8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200" b="54000" l="4400" r="4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521" b="45911"/>
          <a:stretch/>
        </p:blipFill>
        <p:spPr>
          <a:xfrm>
            <a:off x="7590866" y="2866577"/>
            <a:ext cx="1533768" cy="178490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722303" y="4079157"/>
            <a:ext cx="3898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6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110" b="47489" l="0" r="957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1183" b="50986"/>
          <a:stretch/>
        </p:blipFill>
        <p:spPr>
          <a:xfrm rot="19978053">
            <a:off x="2760941" y="3562642"/>
            <a:ext cx="1966942" cy="90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705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політати!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297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1180" y="3404354"/>
            <a:ext cx="1708849" cy="282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919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7" name="Группа 56"/>
          <p:cNvGrpSpPr/>
          <p:nvPr/>
        </p:nvGrpSpPr>
        <p:grpSpPr>
          <a:xfrm>
            <a:off x="6152251" y="737034"/>
            <a:ext cx="5414962" cy="2212967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літера У?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52" name="Рисунок 5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028269" y="3893553"/>
            <a:ext cx="1375977" cy="22765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06" y="5516905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837" y="5543336"/>
            <a:ext cx="420763" cy="367682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794177" y="4711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0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3.7037E-6 L -0.29505 0.0611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6" y="305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" y="221671"/>
            <a:ext cx="11778769" cy="6422017"/>
          </a:xfrm>
          <a:prstGeom prst="rect">
            <a:avLst/>
          </a:prstGeom>
        </p:spPr>
      </p:pic>
      <p:pic>
        <p:nvPicPr>
          <p:cNvPr id="2050" name="Picture 2" descr="мультимедійна презентація до уроку читання в 1 клас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47" y="1044460"/>
            <a:ext cx="5340119" cy="40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711973" y="221671"/>
            <a:ext cx="6135625" cy="2423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500" dirty="0" err="1"/>
              <a:t>Це</a:t>
            </a:r>
            <a:r>
              <a:rPr lang="ru-RU" sz="3500" dirty="0"/>
              <a:t> </a:t>
            </a:r>
            <a:r>
              <a:rPr lang="ru-RU" sz="3500" dirty="0" err="1"/>
              <a:t>місто</a:t>
            </a:r>
            <a:r>
              <a:rPr lang="ru-RU" sz="3500" dirty="0"/>
              <a:t> </a:t>
            </a:r>
            <a:r>
              <a:rPr lang="ru-RU" sz="3500" dirty="0" err="1"/>
              <a:t>Алфавітом</a:t>
            </a:r>
            <a:r>
              <a:rPr lang="ru-RU" sz="3500" dirty="0"/>
              <a:t> </a:t>
            </a:r>
            <a:r>
              <a:rPr lang="ru-RU" sz="3500" dirty="0" err="1"/>
              <a:t>звуть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Усі</a:t>
            </a:r>
            <a:r>
              <a:rPr lang="ru-RU" sz="3500" dirty="0"/>
              <a:t> там </a:t>
            </a:r>
            <a:r>
              <a:rPr lang="ru-RU" sz="3500" dirty="0" err="1"/>
              <a:t>літери</a:t>
            </a:r>
            <a:r>
              <a:rPr lang="ru-RU" sz="3500" dirty="0"/>
              <a:t> </a:t>
            </a:r>
            <a:r>
              <a:rPr lang="ru-RU" sz="3500" dirty="0" err="1"/>
              <a:t>живуть</a:t>
            </a:r>
            <a:r>
              <a:rPr lang="ru-RU" sz="3500" dirty="0"/>
              <a:t>.</a:t>
            </a:r>
          </a:p>
          <a:p>
            <a:pPr algn="just"/>
            <a:r>
              <a:rPr lang="ru-RU" sz="3500" dirty="0" err="1"/>
              <a:t>Щасливо</a:t>
            </a:r>
            <a:r>
              <a:rPr lang="ru-RU" sz="3500" dirty="0"/>
              <a:t> й дружно, як </a:t>
            </a:r>
            <a:r>
              <a:rPr lang="ru-RU" sz="3500" dirty="0" err="1"/>
              <a:t>сім’я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Їх</a:t>
            </a:r>
            <a:r>
              <a:rPr lang="ru-RU" sz="3500" dirty="0"/>
              <a:t> 33 — </a:t>
            </a:r>
            <a:r>
              <a:rPr lang="ru-RU" sz="3500" dirty="0" err="1"/>
              <a:t>від</a:t>
            </a:r>
            <a:r>
              <a:rPr lang="ru-RU" sz="3500" dirty="0"/>
              <a:t> А до Я.</a:t>
            </a:r>
            <a:endParaRPr lang="ru-RU" sz="3500" i="1" dirty="0"/>
          </a:p>
        </p:txBody>
      </p:sp>
      <p:pic>
        <p:nvPicPr>
          <p:cNvPr id="2052" name="Picture 4" descr="Блог учителя початкових класів Слабченко Валентини Петрівни: Вивчаємо  алфаві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349">
            <a:off x="4367995" y="4088805"/>
            <a:ext cx="4762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426" y="2527525"/>
            <a:ext cx="2456214" cy="36516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7547" y="434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1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нашій зустрічі!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4998" y="3497654"/>
            <a:ext cx="1639510" cy="271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1010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11913" y="3474489"/>
            <a:ext cx="1718186" cy="284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7179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0414" y="4558648"/>
            <a:ext cx="2022152" cy="2083213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26856" y="587146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 якими буквами ми вже  познайомилися з вами?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4934511" y="4817872"/>
            <a:ext cx="1265276" cy="15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409" y="4655074"/>
            <a:ext cx="1164597" cy="1809847"/>
          </a:xfrm>
          <a:prstGeom prst="rect">
            <a:avLst/>
          </a:prstGeom>
        </p:spPr>
      </p:pic>
      <p:pic>
        <p:nvPicPr>
          <p:cNvPr id="5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75108" y="359007"/>
            <a:ext cx="609600" cy="6096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849" y="4708992"/>
            <a:ext cx="1497187" cy="17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3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2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17627" y="529715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вони мешкають?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5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1402" y="380368"/>
            <a:ext cx="609600" cy="60960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7482" y="4501082"/>
            <a:ext cx="2022152" cy="2083213"/>
          </a:xfrm>
          <a:prstGeom prst="rect">
            <a:avLst/>
          </a:prstGeom>
        </p:spPr>
      </p:pic>
      <p:pic>
        <p:nvPicPr>
          <p:cNvPr id="65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4934511" y="4817872"/>
            <a:ext cx="1265276" cy="15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973" y="4655074"/>
            <a:ext cx="1164597" cy="1809847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077" y="4694889"/>
            <a:ext cx="1497187" cy="17559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4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.00347 L -0.25 0.0034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-0.25 1.8518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85185E-6 L -0.30755 -0.0083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78" y="-41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91683" y="268346"/>
            <a:ext cx="5470148" cy="2960420"/>
            <a:chOff x="0" y="168857"/>
            <a:chExt cx="5470148" cy="2960420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630" y="124190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давайте пригадаємо, які звуки голосні?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68" l="532" r="99468">
                        <a14:foregroundMark x1="18972" y1="7048" x2="85638" y2="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16" y="946948"/>
            <a:ext cx="3944003" cy="525867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857677" y="3659629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3149873" y="480304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61" y="2481599"/>
            <a:ext cx="2928686" cy="4244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539881" y="277455"/>
            <a:ext cx="5494381" cy="2960420"/>
            <a:chOff x="78957" y="343591"/>
            <a:chExt cx="5494381" cy="2960420"/>
          </a:xfrm>
        </p:grpSpPr>
        <p:sp>
          <p:nvSpPr>
            <p:cNvPr id="13" name="Облако 12"/>
            <p:cNvSpPr/>
            <p:nvPr/>
          </p:nvSpPr>
          <p:spPr>
            <a:xfrm>
              <a:off x="78957" y="343591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3820" y="7156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Повітря вільно іде через рот.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Нема ніяких перешкод.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Співає, кличе голос мій.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виходить голосний.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5410" y="403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70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996538" y="277455"/>
            <a:ext cx="4957763" cy="212284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547834"/>
              <a:ext cx="5349518" cy="118465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Пам’ятайте, друзі!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 descr="https://i.pinimg.com/originals/b3/ce/0e/b3ce0e4ca2c347a9a333bd7b6ee86022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577" y="1875876"/>
            <a:ext cx="3615602" cy="469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5693" y="27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131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2078</TotalTime>
  <Words>1146</Words>
  <Application>Microsoft Office PowerPoint</Application>
  <PresentationFormat>Широкоэкранный</PresentationFormat>
  <Paragraphs>217</Paragraphs>
  <Slides>51</Slides>
  <Notes>0</Notes>
  <HiddenSlides>0</HiddenSlides>
  <MMClips>49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7" baseType="lpstr">
      <vt:lpstr>Arial</vt:lpstr>
      <vt:lpstr>Arial Narrow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68</cp:revision>
  <dcterms:created xsi:type="dcterms:W3CDTF">2023-06-12T09:21:15Z</dcterms:created>
  <dcterms:modified xsi:type="dcterms:W3CDTF">2023-07-27T11:21:42Z</dcterms:modified>
</cp:coreProperties>
</file>