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Modal Verbs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Презентація з поясненням українською мовою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Значення: можливість / прохання</a:t>
            </a:r>
          </a:p>
          <a:p>
            <a:r>
              <a:t>🔸 Can I help you? – Чи можу я допомогти?</a:t>
            </a:r>
          </a:p>
          <a:p>
            <a:r>
              <a:t>🔸 She can swim very well. – Вона добре плаває.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Could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Значення: ввічливе прохання, минула можливість</a:t>
            </a:r>
          </a:p>
          <a:p>
            <a:r>
              <a:t>🔸 Could you open the window? – Ви не могли б відкрити вікно?</a:t>
            </a:r>
          </a:p>
          <a:p>
            <a:r>
              <a:t>🔸 I could run fast when I was younger. – Я міг швидко бігати, коли був молодшим.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Значення: дозвіл (формальний), ймовірність</a:t>
            </a:r>
          </a:p>
          <a:p>
            <a:r>
              <a:t>🔸 May I go out? – Можна мені вийти?</a:t>
            </a:r>
          </a:p>
          <a:p>
            <a:r>
              <a:t>🔸 It may rain tomorrow. – Можливо, завтра буде дощ.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Значення: майбутнє, прохання</a:t>
            </a:r>
          </a:p>
          <a:p>
            <a:r>
              <a:t>🔸 Will you join us? – Приєднаєшся до нас?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Would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Значення: ввічлива пропозиція, умовні речення</a:t>
            </a:r>
          </a:p>
          <a:p>
            <a:r>
              <a:t>🔸 Would you like some tea? – Хочеш чаю?</a:t>
            </a:r>
          </a:p>
          <a:p>
            <a:r>
              <a:t>🔸 I would travel more if I had time. – Я б більше подорожував, якби мав час.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🔹 Значення: обов’язок</a:t>
            </a:r>
          </a:p>
          <a:p>
            <a:r>
              <a:t>🔸 You must wear a uniform. – Ти повинен носити форму.</a:t>
            </a:r>
          </a:p>
          <a:p>
            <a:r>
              <a:t>🔸 Students must do their homework. – Учні повинні виконувати домашнє завдання.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205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Modal Verbs</vt:lpstr>
      <vt:lpstr>Can</vt:lpstr>
      <vt:lpstr>Could</vt:lpstr>
      <vt:lpstr>May</vt:lpstr>
      <vt:lpstr>Will</vt:lpstr>
      <vt:lpstr>Would</vt:lpstr>
      <vt:lpstr>Must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subject/>
  <dc:creator>Lenovo</dc:creator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2025-07-10T19:13:16Z</dcterms:modified>
  <cp:category/>
</cp:coreProperties>
</file>