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1" autoAdjust="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 flipH="1">
            <a:off x="142844" y="121970"/>
            <a:ext cx="8286776" cy="203132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Тема:</a:t>
            </a:r>
            <a:r>
              <a:rPr kumimoji="0" lang="uk-UA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Дихання тварин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ÐÐ°ÑÑÐ¸Ð½ÐºÐ¸ Ð¿Ð¾ Ð·Ð°Ð¿ÑÐ¾ÑÑ ÑÐ¾Ð½ÑÐ°Ð½ ÐºÐ¸ÑÐ¾Ð²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57430"/>
            <a:ext cx="5857884" cy="400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ÑÑÐµÑÐ¸ÑÑ Ð£ÐºÑÐ°Ð¸Ð½Ñ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46"/>
            <a:ext cx="3929090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5715008" cy="71435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0"/>
            <a:ext cx="52309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ЛЕГЕНЕВЕ ДИХАННЯ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ÐÐ°ÑÑÐ¸Ð½ÐºÐ¸ Ð¿Ð¾ Ð·Ð°Ð¿ÑÐ¾ÑÑ ÐÐ¢ÐÐ¦Ð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142984"/>
            <a:ext cx="4019055" cy="25955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08" name="Picture 4" descr="ÐÐ°ÑÑÐ¸Ð½ÐºÐ¸ Ð¿Ð¾ Ð·Ð°Ð¿ÑÐ¾ÑÑ Ð¿Ð°ÑÐº Ð²ÑÐ·Ð°Ð»ÑÑÐ¸Ð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214818"/>
            <a:ext cx="3929090" cy="2320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0" name="Picture 6" descr="ÐÐ°ÑÑÐ¸Ð½ÐºÐ¸ Ð¿Ð¾ Ð·Ð°Ð¿ÑÐ¾ÑÑ ÐÐÐÐÐ¬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4071942"/>
            <a:ext cx="3420973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348" y="357166"/>
          <a:ext cx="7572428" cy="6143641"/>
        </p:xfrm>
        <a:graphic>
          <a:graphicData uri="http://schemas.openxmlformats.org/drawingml/2006/table">
            <a:tbl>
              <a:tblPr/>
              <a:tblGrid>
                <a:gridCol w="3308554"/>
                <a:gridCol w="4263874"/>
              </a:tblGrid>
              <a:tr h="8776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КЛАС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ОРГАНИ</a:t>
                      </a:r>
                      <a:r>
                        <a:rPr lang="uk-UA" sz="20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ДИХАННЯ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8776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1. Ланцетники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Зяброві щілини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776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2.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Риби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Зябра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776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Земноводн</a:t>
                      </a: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і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Легені та шкіра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776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 Плазуни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Легені з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перегородками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776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5. Пт</a:t>
                      </a: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ахи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Легені та повітряні мішки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776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  <a:cs typeface="Times New Roman"/>
                        </a:rPr>
                        <a:t>6. </a:t>
                      </a:r>
                      <a:r>
                        <a:rPr lang="uk-UA" sz="2400">
                          <a:latin typeface="Times New Roman"/>
                          <a:ea typeface="Times New Roman"/>
                          <a:cs typeface="Times New Roman"/>
                        </a:rPr>
                        <a:t>Ссавці</a:t>
                      </a:r>
                      <a:endParaRPr lang="ru-RU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latin typeface="Times New Roman"/>
                          <a:ea typeface="Times New Roman"/>
                          <a:cs typeface="Times New Roman"/>
                        </a:rPr>
                        <a:t>Легені з альвеол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207170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85786" y="500042"/>
            <a:ext cx="795230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000" dirty="0" smtClean="0"/>
              <a:t>ДЯКУЮ ЗА УВАГУ!</a:t>
            </a:r>
            <a:endParaRPr lang="ru-RU" sz="8000" dirty="0"/>
          </a:p>
        </p:txBody>
      </p:sp>
      <p:pic>
        <p:nvPicPr>
          <p:cNvPr id="26626" name="Picture 2" descr="ÐÐ°ÑÑÐ¸Ð½ÐºÐ¸ Ð¿Ð¾ Ð·Ð°Ð¿ÑÐ¾ÑÑ Ð·Ð²ÐµÑÐ¸ Ð¶Ð¸Ð²Ð¾ÑÐ½Ñ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357430"/>
            <a:ext cx="5000660" cy="38592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±Ð¾Ð±ÐµÑ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3116"/>
            <a:ext cx="6613550" cy="3830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6500826" cy="92867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0"/>
            <a:ext cx="602466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Цікаві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факти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тварин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1210045"/>
            <a:ext cx="914400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Бобри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затримувати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дихання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чверть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години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тюлені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знаходитися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водою до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30 хвилин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здатні затримувати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диханя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до двох годин.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286776" cy="7857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Богач Петро Григорович</a:t>
            </a:r>
            <a:r>
              <a:rPr lang="ru-RU" sz="32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 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(1918 </a:t>
            </a:r>
            <a:r>
              <a:rPr lang="ru-RU" sz="3200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1981). </a:t>
            </a:r>
            <a:endParaRPr lang="ru-RU" sz="3200" dirty="0"/>
          </a:p>
        </p:txBody>
      </p:sp>
      <p:pic>
        <p:nvPicPr>
          <p:cNvPr id="17410" name="Picture 2" descr="ÐÐ°ÑÑÐ¸Ð½ÐºÐ¸ Ð¿Ð¾ Ð·Ð°Ð¿ÑÐ¾ÑÑ Ð±Ð¾Ð³Ð°Ñ Ð¿ÐµÑÑÐ¾ Ð³ÑÐ¸Ð³Ð¾ÑÐ¾Ð²Ð¸Ñ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928670"/>
            <a:ext cx="3929090" cy="52170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28596" y="1022132"/>
            <a:ext cx="335755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Народився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с.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Соколівка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тепер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Хмельницька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обл.).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Закінчив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Ніжинський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педагогічний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інститут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Працював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Київському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університеті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директором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Інституту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фізіології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тварин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Київському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університеті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близько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10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років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проректором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Київського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університету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Основні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наукові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праці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присвячено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вивченню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регуляції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діяльності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травного тракту,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роботі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м`язів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Академік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АН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України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643570" cy="8572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14282" y="0"/>
            <a:ext cx="4946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АЕРОБНЕ ДИХАННЯ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ÐÐ°ÑÑÐ¸Ð½ÐºÐ¸ Ð¿Ð¾ Ð·Ð°Ð¿ÑÐ¾ÑÑ ÑÐÐÐÐÐ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142984"/>
            <a:ext cx="7643866" cy="42620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357950" cy="71435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0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АНАЕРОБНЕ ДИХАННЯ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ÐÐ°ÑÑÐ¸Ð½ÐºÐ¸ Ð¿Ð¾ Ð·Ð°Ð¿ÑÐ¾ÑÑ Ð°ÑÐºÐ°ÑÐ¸Ð´Ð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428736"/>
            <a:ext cx="5857916" cy="4643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1928794" y="6143644"/>
            <a:ext cx="29871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Аскарида людська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¼ÐµÐ´ÑÐ·Ð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1571612"/>
            <a:ext cx="4714908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6357950" cy="71435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0"/>
            <a:ext cx="70009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КЛІТИННЕ ДИХАННЯ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2050" name="Picture 2" descr="ÐÐ°ÑÑÐ¸Ð½ÐºÐ¸ Ð¿Ð¾ Ð·Ð°Ð¿ÑÐ¾ÑÑ ÐÐ¸ÑÐºÐ¾Ð²Ð¾Ð¿Ð¾ÑÐ¾Ð¶Ð½Ð¸Ð½Ð½Ñ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3" y="928670"/>
            <a:ext cx="3786214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ÐÐ°ÑÑÐ¸Ð½ÐºÐ¸ Ð¿Ð¾ Ð·Ð°Ð¿ÑÐ¾ÑÑ ÐÐ¸ÑÐºÐ¾Ð²Ð¾Ð¿Ð¾ÑÐ¾Ð¶Ð½Ð¸Ð½Ð½Ñ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3786190"/>
            <a:ext cx="3000396" cy="2366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 Ð¸Ð±Ð¸ Ð£ÐºÑÐ°Ð¸Ð½Ñ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928670"/>
            <a:ext cx="3857652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5357818" cy="71435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0"/>
            <a:ext cx="4857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ЗЯБРОВЕ ДИХАННЯ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ÐÐ°ÑÑÐ¸Ð½ÐºÐ¸ Ð¿Ð¾ Ð·Ð°Ð¿ÑÐ¾ÑÑ ÐÐ£ÐÐÐ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857232"/>
            <a:ext cx="4532773" cy="26432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556" name="AutoShape 4" descr="ÐÐ°ÑÑÐ¸Ð½ÐºÐ¸ Ð¿Ð¾ Ð·Ð°Ð¿ÑÐ¾ÑÑ ÐÐÐ§ÐÐÐÐ¡ÐÐ¦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ÐÐ°ÑÑÐ¸Ð½ÐºÐ¸ Ð¿Ð¾ Ð·Ð°Ð¿ÑÐ¾ÑÑ ÐÐÐ§ÐÐÐÐ¡ÐÐ¦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ÐÐ°ÑÑÐ¸Ð½ÐºÐ¸ Ð¿Ð¾ Ð·Ð°Ð¿ÑÐ¾ÑÑ ÐÐÐ§ÐÐÐÐ¡ÐÐ¦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2" name="Picture 10" descr="ÐÐ°ÑÑÐ¸Ð½ÐºÐ¸ Ð¿Ð¾ Ð·Ð°Ð¿ÑÐ¾ÑÑ ÐÐÐ§ÐÐÐÐ¡ÐÐ¦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929066"/>
            <a:ext cx="3794974" cy="24098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64" name="Picture 12" descr="ÐÐ°ÑÑÐ¸Ð½ÐºÐ¸ Ð¿Ð¾ Ð·Ð°Ð¿ÑÐ¾ÑÑ Ð ÐÐ Ð ÐÐ§ÐÐÐ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857628"/>
            <a:ext cx="4071966" cy="24876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Ð¾ÑÐ¾Ð¶ÐµÐµ Ð¸Ð·Ð¾Ð±ÑÐ°Ð¶ÐµÐ½Ð¸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85794"/>
            <a:ext cx="3714776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5357818" cy="71435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0"/>
            <a:ext cx="46650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ШКІРНЕ ДИХАННЯ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ÐÐ°ÑÑÐ¸Ð½ÐºÐ¸ Ð¿Ð¾ Ð·Ð°Ð¿ÑÐ¾ÑÑ Ð³ÑÐ±ÐºÐ¸ Ð¶Ð¸Ð²Ð¾ÑÐ½ÑÐ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143116"/>
            <a:ext cx="4071966" cy="2551337"/>
          </a:xfrm>
          <a:prstGeom prst="roundRect">
            <a:avLst>
              <a:gd name="adj" fmla="val 908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ÐÐ°ÑÑÐ¸Ð½ÐºÐ¸ Ð¿Ð¾ Ð·Ð°Ð¿ÑÐ¾ÑÑ Ð´Ð¾Ð¶Ð´ÐµÐ²Ð¾Ð¹ ÑÐµÑÐ²Ñ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786190"/>
            <a:ext cx="4286280" cy="257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ÐÐ°ÑÑÐ¸Ð½ÐºÐ¸ Ð¿Ð¾ Ð·Ð°Ð¿ÑÐ¾ÑÑ Ð±Ð°Ð±Ð¾ÑÐºÐ¸ Ð£ÐºÑÐ°Ð¸Ð½Ñ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928670"/>
            <a:ext cx="3357586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5715008" cy="71435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0"/>
            <a:ext cx="52263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ТРАХЕЙНЕ ДИХАННЯ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ÐÐ°ÑÑÐ¸Ð½ÐºÐ¸ Ð¿Ð¾ Ð·Ð°Ð¿ÑÐ¾ÑÑ ÐÐ£ÐÐÐÐ§ÐÐ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43116"/>
            <a:ext cx="4500594" cy="3043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2" name="Picture 4" descr="ÐÐ°ÑÑÐ¸Ð½ÐºÐ¸ Ð¿Ð¾ Ð·Ð°Ð¿ÑÐ¾ÑÑ ÐÐ£Ð¥Ð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3929066"/>
            <a:ext cx="3667104" cy="2090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152</Words>
  <Application>Microsoft Office PowerPoint</Application>
  <PresentationFormat>Экран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Igor</dc:creator>
  <cp:lastModifiedBy>Igor</cp:lastModifiedBy>
  <cp:revision>19</cp:revision>
  <dcterms:created xsi:type="dcterms:W3CDTF">2019-08-27T12:02:47Z</dcterms:created>
  <dcterms:modified xsi:type="dcterms:W3CDTF">2019-08-30T18:43:23Z</dcterms:modified>
</cp:coreProperties>
</file>