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142844" y="121970"/>
            <a:ext cx="8286776" cy="20313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Дихання тварин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ÐÐ°ÑÑÐ¸Ð½ÐºÐ¸ Ð¿Ð¾ Ð·Ð°Ð¿ÑÐ¾ÑÑ ÑÐ¾Ð½ÑÐ°Ð½ ÐºÐ¸ÑÐ¾Ð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5857884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ÑÑÐµÑÐ¸ÑÑ Ð£ÐºÑÐ°Ð¸Ð½Ñ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92909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715008" cy="7143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5230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ЛЕГЕНЕВЕ ДИХАННЯ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Ð°ÑÑÐ¸Ð½ÐºÐ¸ Ð¿Ð¾ Ð·Ð°Ð¿ÑÐ¾ÑÑ ÐÐ¢ÐÐ¦Ð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019055" cy="259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ÐÐ°ÑÑÐ¸Ð½ÐºÐ¸ Ð¿Ð¾ Ð·Ð°Ð¿ÑÐ¾ÑÑ Ð¿Ð°ÑÐº Ð²ÑÐ·Ð°Ð»ÑÑÐ¸Ð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14818"/>
            <a:ext cx="3929090" cy="2320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ÐÐ°ÑÑÐ¸Ð½ÐºÐ¸ Ð¿Ð¾ Ð·Ð°Ð¿ÑÐ¾ÑÑ ÐÐÐÐÐ¬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71942"/>
            <a:ext cx="342097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357166"/>
          <a:ext cx="7572428" cy="6143641"/>
        </p:xfrm>
        <a:graphic>
          <a:graphicData uri="http://schemas.openxmlformats.org/drawingml/2006/table">
            <a:tbl>
              <a:tblPr/>
              <a:tblGrid>
                <a:gridCol w="3308554"/>
                <a:gridCol w="4263874"/>
              </a:tblGrid>
              <a:tr h="877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ОРГАНИ</a:t>
                      </a:r>
                      <a:r>
                        <a:rPr lang="uk-UA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ДИХАННЯ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77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 Ланцетники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Зяброві щілини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7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Риби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Зябра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7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Земноводн</a:t>
                      </a: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Легені та шкіра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7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 Плазуни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Легені з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перегородками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7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5. Пт</a:t>
                      </a: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ахи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Легені та повітряні мішки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7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Ссавці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Легені з альвеол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0717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5786" y="500042"/>
            <a:ext cx="7952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/>
              <a:t>ДЯКУЮ ЗА УВАГУ!</a:t>
            </a:r>
            <a:endParaRPr lang="ru-RU" sz="8000" dirty="0"/>
          </a:p>
        </p:txBody>
      </p:sp>
      <p:pic>
        <p:nvPicPr>
          <p:cNvPr id="26626" name="Picture 2" descr="ÐÐ°ÑÑÐ¸Ð½ÐºÐ¸ Ð¿Ð¾ Ð·Ð°Ð¿ÑÐ¾ÑÑ Ð·Ð²ÐµÑÐ¸ Ð¶Ð¸Ð²Ð¾ÑÐ½Ñ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5000660" cy="3859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±Ð¾Ð±ÐµÑ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6613550" cy="3830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500826" cy="9286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0"/>
            <a:ext cx="6024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Цікаві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210045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затримувати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чверть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водою до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30 хвилин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здатні затримувати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диханя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 двох годин.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86776" cy="7857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Богач Петро Григорович</a:t>
            </a:r>
            <a:r>
              <a:rPr lang="ru-RU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(1918 </a:t>
            </a:r>
            <a:r>
              <a:rPr lang="ru-RU" sz="3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1981). </a:t>
            </a:r>
            <a:endParaRPr lang="ru-RU" sz="3200" dirty="0"/>
          </a:p>
        </p:txBody>
      </p:sp>
      <p:pic>
        <p:nvPicPr>
          <p:cNvPr id="17410" name="Picture 2" descr="ÐÐ°ÑÑÐ¸Ð½ÐºÐ¸ Ð¿Ð¾ Ð·Ð°Ð¿ÑÐ¾ÑÑ Ð±Ð¾Ð³Ð°Ñ Ð¿ÐµÑÑÐ¾ Ð³ÑÐ¸Ð³Ð¾ÑÐ¾Ð²Ð¸Ñ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928670"/>
            <a:ext cx="3929090" cy="5217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022132"/>
            <a:ext cx="335755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Народився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Соколівка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Хмельницька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обл.).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Закінчив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Ніжинський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інститут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Працював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Київському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університеті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директором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Інституту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Київському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університеті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близько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проректором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університету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присвячено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травного тракту,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м`язів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643570" cy="85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4946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АЕРОБНЕ ДИХАННЯ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ÐÐ°ÑÑÐ¸Ð½ÐºÐ¸ Ð¿Ð¾ Ð·Ð°Ð¿ÑÐ¾ÑÑ ÑÐÐÐÐÐ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643866" cy="4262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357950" cy="7143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АНАЕРОБНЕ ДИХАННЯ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ÐÐ°ÑÑÐ¸Ð½ÐºÐ¸ Ð¿Ð¾ Ð·Ð°Ð¿ÑÐ¾ÑÑ Ð°ÑÐºÐ°ÑÐ¸Ð´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5857916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928794" y="6143644"/>
            <a:ext cx="2987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Аскарида людська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¼ÐµÐ´ÑÐ·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71490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357950" cy="7143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КЛІТИННЕ ДИХАННЯ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Ð°ÑÑÐ¸Ð½ÐºÐ¸ Ð¿Ð¾ Ð·Ð°Ð¿ÑÐ¾ÑÑ ÐÐ¸ÑÐºÐ¾Ð²Ð¾Ð¿Ð¾ÑÐ¾Ð¶Ð½Ð¸Ð½Ð½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928670"/>
            <a:ext cx="378621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ÐÐ°ÑÑÐ¸Ð½ÐºÐ¸ Ð¿Ð¾ Ð·Ð°Ð¿ÑÐ¾ÑÑ ÐÐ¸ÑÐºÐ¾Ð²Ð¾Ð¿Ð¾ÑÐ¾Ð¶Ð½Ð¸Ð½Ð½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000396" cy="236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 Ð¸Ð±Ð¸ Ð£ÐºÑÐ°Ð¸Ð½Ñ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85765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357818" cy="7143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ЗЯБРОВЕ ДИХАННЯ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ÐÐ°ÑÑÐ¸Ð½ÐºÐ¸ Ð¿Ð¾ Ð·Ð°Ð¿ÑÐ¾ÑÑ ÐÐ£ÐÐÐ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857232"/>
            <a:ext cx="4532773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6" name="AutoShape 4" descr="ÐÐ°ÑÑÐ¸Ð½ÐºÐ¸ Ð¿Ð¾ Ð·Ð°Ð¿ÑÐ¾ÑÑ ÐÐÐ§ÐÐÐÐ¡ÐÐ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ÐÐ°ÑÑÐ¸Ð½ÐºÐ¸ Ð¿Ð¾ Ð·Ð°Ð¿ÑÐ¾ÑÑ ÐÐÐ§ÐÐÐÐ¡ÐÐ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ÐÐ°ÑÑÐ¸Ð½ÐºÐ¸ Ð¿Ð¾ Ð·Ð°Ð¿ÑÐ¾ÑÑ ÐÐÐ§ÐÐÐÐ¡ÐÐ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ÐÐ°ÑÑÐ¸Ð½ÐºÐ¸ Ð¿Ð¾ Ð·Ð°Ð¿ÑÐ¾ÑÑ ÐÐÐ§ÐÐÐÐ¡ÐÐ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3794974" cy="240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4" name="Picture 12" descr="ÐÐ°ÑÑÐ¸Ð½ÐºÐ¸ Ð¿Ð¾ Ð·Ð°Ð¿ÑÐ¾ÑÑ Ð ÐÐ Ð ÐÐ§ÐÐÐ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4071966" cy="2487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71477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357818" cy="7143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4665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ШКІРНЕ ДИХАННЯ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ÐÐ°ÑÑÐ¸Ð½ÐºÐ¸ Ð¿Ð¾ Ð·Ð°Ð¿ÑÐ¾ÑÑ Ð³ÑÐ±ÐºÐ¸ Ð¶Ð¸Ð²Ð¾ÑÐ½Ñ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3116"/>
            <a:ext cx="4071966" cy="2551337"/>
          </a:xfrm>
          <a:prstGeom prst="roundRect">
            <a:avLst>
              <a:gd name="adj" fmla="val 90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ÐÐ°ÑÑÐ¸Ð½ÐºÐ¸ Ð¿Ð¾ Ð·Ð°Ð¿ÑÐ¾ÑÑ Ð´Ð¾Ð¶Ð´ÐµÐ²Ð¾Ð¹ ÑÐµÑÐ²Ñ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428628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±Ð°Ð±Ð¾ÑÐºÐ¸ Ð£ÐºÑÐ°Ð¸Ð½Ñ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928670"/>
            <a:ext cx="335758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715008" cy="7143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5226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ТРАХЕЙНЕ ДИХАННЯ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ÐÐ°ÑÑÐ¸Ð½ÐºÐ¸ Ð¿Ð¾ Ð·Ð°Ð¿ÑÐ¾ÑÑ ÐÐ£ÐÐÐÐ§ÐÐ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4500594" cy="304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ÐÐ°ÑÑÐ¸Ð½ÐºÐ¸ Ð¿Ð¾ Ð·Ð°Ð¿ÑÐ¾ÑÑ ÐÐ£Ð¥Ð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929066"/>
            <a:ext cx="3667104" cy="209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152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</cp:lastModifiedBy>
  <cp:revision>19</cp:revision>
  <dcterms:created xsi:type="dcterms:W3CDTF">2019-08-27T12:02:47Z</dcterms:created>
  <dcterms:modified xsi:type="dcterms:W3CDTF">2019-08-30T18:43:23Z</dcterms:modified>
</cp:coreProperties>
</file>