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57" r:id="rId5"/>
    <p:sldId id="262" r:id="rId6"/>
    <p:sldId id="263" r:id="rId7"/>
    <p:sldId id="264" r:id="rId8"/>
    <p:sldId id="276" r:id="rId9"/>
    <p:sldId id="277" r:id="rId10"/>
    <p:sldId id="268" r:id="rId11"/>
    <p:sldId id="269" r:id="rId12"/>
    <p:sldId id="278" r:id="rId13"/>
    <p:sldId id="266" r:id="rId14"/>
    <p:sldId id="279" r:id="rId15"/>
    <p:sldId id="265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5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6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2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4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6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9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3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0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02983-D991-4A19-A64F-92DCD12371CE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5B4B-BA1B-497E-AB68-79E927637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2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1"/>
            <a:ext cx="12192000" cy="6844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27" y="778018"/>
            <a:ext cx="4826145" cy="48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519056" y="5570170"/>
            <a:ext cx="5084618" cy="1287830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519056" y="5511744"/>
            <a:ext cx="5084618" cy="14046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53" y="119064"/>
            <a:ext cx="8545223" cy="5451106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4799083" y="240815"/>
            <a:ext cx="1948081" cy="17542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11" y="513624"/>
            <a:ext cx="1153823" cy="12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2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213425" y="2923308"/>
            <a:ext cx="3755411" cy="99688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392132" y="2929334"/>
            <a:ext cx="3576704" cy="996886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calls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36" y="178935"/>
            <a:ext cx="5005389" cy="6474238"/>
          </a:xfrm>
          <a:prstGeom prst="rect">
            <a:avLst/>
          </a:prstGeom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0" y="2923308"/>
            <a:ext cx="3392132" cy="996887"/>
          </a:xfrm>
          <a:prstGeom prst="rect">
            <a:avLst/>
          </a:prstGeom>
          <a:solidFill>
            <a:srgbClr val="FFF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23705" y="2101398"/>
            <a:ext cx="2702464" cy="2218653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74" y="326015"/>
            <a:ext cx="8871548" cy="6074786"/>
          </a:xfrm>
          <a:prstGeom prst="rect">
            <a:avLst/>
          </a:prstGeom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0" y="2101397"/>
            <a:ext cx="4644388" cy="2218653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0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7411354" y="2485926"/>
            <a:ext cx="2702464" cy="2218653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440392" y="2485926"/>
            <a:ext cx="4644388" cy="2218653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eave home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8" y="1236950"/>
            <a:ext cx="58578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3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88" y="526039"/>
            <a:ext cx="7277264" cy="5791634"/>
          </a:xfrm>
          <a:prstGeom prst="rect">
            <a:avLst/>
          </a:prstGeom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036767" y="2626503"/>
            <a:ext cx="3215241" cy="1147360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0" y="2626503"/>
            <a:ext cx="3215241" cy="1147360"/>
          </a:xfrm>
          <a:prstGeom prst="rect">
            <a:avLst/>
          </a:prstGeom>
          <a:solidFill>
            <a:srgbClr val="FFF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215241" y="2636827"/>
            <a:ext cx="3241964" cy="112671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support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6" y="236692"/>
            <a:ext cx="9975273" cy="6832804"/>
          </a:xfrm>
          <a:prstGeom prst="rect">
            <a:avLst/>
          </a:prstGeom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6729066" y="670362"/>
            <a:ext cx="4041198" cy="1712622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729067" y="670362"/>
            <a:ext cx="4041198" cy="171262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5" y="262333"/>
            <a:ext cx="6774873" cy="64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91" y="694490"/>
            <a:ext cx="2362200" cy="1933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583969" y="694491"/>
            <a:ext cx="11026140" cy="550920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для самоконтролю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Teens Talk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фыв\Desktop\мотиконс\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86" y="3449090"/>
            <a:ext cx="2628900" cy="262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9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833349" y="226386"/>
            <a:ext cx="10042469" cy="914096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виконання тесту для самоконтролю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виконанням тесту спочатку переглянь вивчений лексичний матеріал у словнику до заняття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 розглянь зображення – уривки з мультфільму «Сімейка Адамсів»;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тобі пропонується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слайдів, в яких необхідно здогадатися, яке нове слово або вираз ілюструють персонажі мультфільму;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поспішай, поміркуй над завданням, кожне із завдань оцінюється в 1 бал;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тим як перейти до наступного слайду, ти побачиш правильну відповідь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Бажаю успіхів!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фыв\Desktop\мотиконс\ок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785" y="5167746"/>
            <a:ext cx="1759960" cy="1378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8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064328" y="5295765"/>
            <a:ext cx="3564322" cy="1255221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7" y="343033"/>
            <a:ext cx="7594370" cy="4792129"/>
          </a:xfrm>
          <a:prstGeom prst="rect">
            <a:avLst/>
          </a:prstGeom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5628650" y="5295765"/>
            <a:ext cx="4030047" cy="1255221"/>
          </a:xfrm>
          <a:prstGeom prst="rect">
            <a:avLst/>
          </a:prstGeom>
          <a:solidFill>
            <a:srgbClr val="FFF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064327" y="5295765"/>
            <a:ext cx="4087091" cy="1255221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igh school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39897" y="2175671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2048039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44" y="603096"/>
            <a:ext cx="63722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848014" y="1992623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976456" y="1763813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78"/>
            <a:ext cx="78771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39897" y="2175671"/>
            <a:ext cx="2732596" cy="2579377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2048039"/>
            <a:ext cx="5215544" cy="2834640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in trouble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90" y="895515"/>
            <a:ext cx="7239432" cy="49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147753" y="5295764"/>
            <a:ext cx="3564322" cy="1255221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747982" y="5295764"/>
            <a:ext cx="4030047" cy="1255222"/>
          </a:xfrm>
          <a:prstGeom prst="rect">
            <a:avLst/>
          </a:prstGeom>
          <a:solidFill>
            <a:srgbClr val="FFF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teens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525491" y="5295764"/>
            <a:ext cx="4600367" cy="1255221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8" y="449836"/>
            <a:ext cx="5305857" cy="4538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35" y="449836"/>
            <a:ext cx="6609810" cy="45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6370686" y="5532415"/>
            <a:ext cx="3564322" cy="1018571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452255" y="5532416"/>
            <a:ext cx="3918431" cy="1018570"/>
          </a:xfrm>
          <a:prstGeom prst="rect">
            <a:avLst/>
          </a:prstGeom>
          <a:solidFill>
            <a:srgbClr val="FFF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6370687" y="5532415"/>
            <a:ext cx="3564322" cy="101857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175347"/>
            <a:ext cx="7482753" cy="535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131</Words>
  <Application>Microsoft Office PowerPoint</Application>
  <PresentationFormat>Широкоэкранный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2020-07-05T12:40:26Z</dcterms:created>
  <dcterms:modified xsi:type="dcterms:W3CDTF">2020-07-14T12:33:37Z</dcterms:modified>
</cp:coreProperties>
</file>