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4" r:id="rId4"/>
    <p:sldId id="263" r:id="rId5"/>
    <p:sldId id="260" r:id="rId6"/>
    <p:sldId id="257" r:id="rId7"/>
    <p:sldId id="258" r:id="rId8"/>
    <p:sldId id="262" r:id="rId9"/>
    <p:sldId id="26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642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358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378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11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763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2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05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829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030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248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940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560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8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1200" y="507774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13254" y="507774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11200" y="1064631"/>
            <a:ext cx="68852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Дистанційний курс з геометрії 8 клас за розділом:</a:t>
            </a:r>
          </a:p>
          <a:p>
            <a:r>
              <a:rPr lang="uk-UA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«Розв'язування прямокутних трикутників»</a:t>
            </a:r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1200" y="1745305"/>
            <a:ext cx="786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Arial Narrow" panose="020B0606020202030204" pitchFamily="34" charset="0"/>
              </a:rPr>
              <a:t>Лошак О.В., Ольховська В.В., Церковна Л.О., вчителі математики ХЗОШ № 153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11" name="Picture 4" descr="C:\Users\user\Desktop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517" y="2148980"/>
            <a:ext cx="4096283" cy="435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11200" y="3482125"/>
            <a:ext cx="7416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000099"/>
                </a:solidFill>
                <a:latin typeface="Arial Black" panose="020B0A04020102020204" pitchFamily="34" charset="0"/>
              </a:rPr>
              <a:t>Перпендикуляр </a:t>
            </a:r>
            <a:r>
              <a:rPr lang="ru-RU" sz="6000" dirty="0">
                <a:solidFill>
                  <a:srgbClr val="000099"/>
                </a:solidFill>
                <a:latin typeface="Arial Black" panose="020B0A04020102020204" pitchFamily="34" charset="0"/>
              </a:rPr>
              <a:t>і </a:t>
            </a:r>
            <a:r>
              <a:rPr lang="ru-RU" sz="6000" dirty="0" err="1" smtClean="0">
                <a:solidFill>
                  <a:srgbClr val="000099"/>
                </a:solidFill>
                <a:latin typeface="Arial Black" panose="020B0A04020102020204" pitchFamily="34" charset="0"/>
              </a:rPr>
              <a:t>похила</a:t>
            </a:r>
            <a:r>
              <a:rPr lang="ru-RU" sz="6000" dirty="0" smtClean="0">
                <a:solidFill>
                  <a:srgbClr val="000099"/>
                </a:solidFill>
                <a:latin typeface="Arial Black" panose="020B0A04020102020204" pitchFamily="34" charset="0"/>
              </a:rPr>
              <a:t> у </a:t>
            </a:r>
            <a:r>
              <a:rPr lang="ru-RU" sz="6000" dirty="0" err="1" smtClean="0">
                <a:solidFill>
                  <a:srgbClr val="000099"/>
                </a:solidFill>
                <a:latin typeface="Arial Black" panose="020B0A04020102020204" pitchFamily="34" charset="0"/>
              </a:rPr>
              <a:t>житті</a:t>
            </a:r>
            <a:endParaRPr lang="ru-RU" sz="6000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20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Приставная лестница ELKOP VHR HOBBY 1X9 АЛЮМИНИЕВАЯ, 2427 ММ: продажа, цена  в Киеве. лестницы строительные и садовые от &quot;vdtrade.com.ua&quot; - 101833651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5" r="23167"/>
          <a:stretch/>
        </p:blipFill>
        <p:spPr bwMode="auto">
          <a:xfrm>
            <a:off x="1277256" y="1419090"/>
            <a:ext cx="3381829" cy="4416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РЫЧАГ, БЛОК И НАКЛОННАЯ ПЛОСКОСТЬ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5"/>
          <a:stretch/>
        </p:blipFill>
        <p:spPr bwMode="auto">
          <a:xfrm>
            <a:off x="5298955" y="1563526"/>
            <a:ext cx="5601274" cy="412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348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835418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Стекло на эскалатор под заказ: цена, купить в Украине эскалаторы,  траволаторы от &quot;Стекломикс&quot; - 58671357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3" t="2477" r="17400" b="2767"/>
          <a:stretch/>
        </p:blipFill>
        <p:spPr bwMode="auto">
          <a:xfrm>
            <a:off x="6574020" y="1190171"/>
            <a:ext cx="4746172" cy="463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Трап самолета - больше, чем просто лестница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4" r="2078" b="904"/>
          <a:stretch/>
        </p:blipFill>
        <p:spPr bwMode="auto">
          <a:xfrm>
            <a:off x="967546" y="1188972"/>
            <a:ext cx="5445867" cy="463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80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Мост влюбленных (Украина, Харьков) - автор фото Сергей Голи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541" y="1514747"/>
            <a:ext cx="5633352" cy="4225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rrt.ua/public/foto/28/15/screenIVA_529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959" y="961961"/>
            <a:ext cx="3555459" cy="5330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372959" y="5597285"/>
            <a:ext cx="55166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Києв</a:t>
            </a:r>
            <a:endParaRPr lang="ru-RU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31129" y="5007409"/>
            <a:ext cx="55166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Харків</a:t>
            </a:r>
            <a:endParaRPr lang="ru-RU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15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Воронцовский маяк — Википедия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5" r="30196"/>
          <a:stretch/>
        </p:blipFill>
        <p:spPr bwMode="auto">
          <a:xfrm>
            <a:off x="7229045" y="1236479"/>
            <a:ext cx="3949701" cy="478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Сходження на Говерлу і Петрос 2020 ⛺️ з Кулуар ❤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54" y="1608839"/>
            <a:ext cx="6059029" cy="403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968471" y="4889125"/>
            <a:ext cx="55166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Говерла</a:t>
            </a:r>
            <a:endParaRPr lang="ru-RU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29045" y="5273845"/>
            <a:ext cx="55166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Одеса</a:t>
            </a:r>
            <a:endParaRPr lang="ru-RU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90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Зроблено на віки. Давньоєгипетські піраміди як релігійні символи та зразки  поховальної архітектури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70"/>
          <a:stretch/>
        </p:blipFill>
        <p:spPr bwMode="auto">
          <a:xfrm>
            <a:off x="6024670" y="4026880"/>
            <a:ext cx="4680000" cy="2212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Появится ли в Украине «танк будущего»: какие боевые машины создаются для  армии (Апостроф, Украина) | Военное дело | ИноСМИ - Все, что достойно  перевод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670" y="987116"/>
            <a:ext cx="4680000" cy="286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НАСЛАДИТЕСЬ МАГИЕЙ ЧАРТЕРА НА ПАРУСНОЙ ЯХТЕ ОТ IYC - IYC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2" t="11936" r="35307" b="9333"/>
          <a:stretch/>
        </p:blipFill>
        <p:spPr bwMode="auto">
          <a:xfrm>
            <a:off x="1358443" y="1671965"/>
            <a:ext cx="3759200" cy="391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47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Leaning Tower of Pisa photo – Free Building Image on Unsplas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54" y="992202"/>
            <a:ext cx="3366075" cy="505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Це теж архітектура: топ-15 найдивніших споруд світу в стилі  деконструктивізму | СВІТU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328124"/>
            <a:ext cx="4226628" cy="295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Сучасна архітектура з всього світу у фотографіях – Голос українською –  Україна|ЄС|NAT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601" y="992202"/>
            <a:ext cx="4117245" cy="273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08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Пожарная автолестница: конструктивные особенности, классификация, правила и  требования к эксплуатации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7" r="15874"/>
          <a:stretch/>
        </p:blipFill>
        <p:spPr bwMode="auto">
          <a:xfrm>
            <a:off x="1076754" y="1102362"/>
            <a:ext cx="5602906" cy="50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Машина на ру HOBBY ENGINE 0805 Гусеничный кран купить в Москве,  Зеленограде, России за 8 938 руб. | ВашимДетям.рф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092" y="1102362"/>
            <a:ext cx="3585154" cy="50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21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Day of the beast - Picture of Puerta de Europa - Torres Kio, Madrid -  Tripadvis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54" y="989012"/>
            <a:ext cx="5238750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NG-EL.RU - Монтаж освещения от 20 000р.. Гарантия качества!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610" y="2865045"/>
            <a:ext cx="4876800" cy="337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76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37</Words>
  <Application>Microsoft Office PowerPoint</Application>
  <PresentationFormat>Широкоэкранный</PresentationFormat>
  <Paragraphs>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Arial Narrow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ILYA</dc:creator>
  <cp:lastModifiedBy>valentina</cp:lastModifiedBy>
  <cp:revision>11</cp:revision>
  <dcterms:created xsi:type="dcterms:W3CDTF">2020-09-18T16:35:27Z</dcterms:created>
  <dcterms:modified xsi:type="dcterms:W3CDTF">2020-10-03T21:01:31Z</dcterms:modified>
</cp:coreProperties>
</file>