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0" r:id="rId5"/>
    <p:sldId id="271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3DA5CA-76C1-4270-A82F-0CF7C8D323B9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A5C8C6-E9DD-456E-B3CB-11E0E9AF3C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DA5CA-76C1-4270-A82F-0CF7C8D323B9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A5C8C6-E9DD-456E-B3CB-11E0E9AF3C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DA5CA-76C1-4270-A82F-0CF7C8D323B9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A5C8C6-E9DD-456E-B3CB-11E0E9AF3C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DA5CA-76C1-4270-A82F-0CF7C8D323B9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A5C8C6-E9DD-456E-B3CB-11E0E9AF3C0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DA5CA-76C1-4270-A82F-0CF7C8D323B9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A5C8C6-E9DD-456E-B3CB-11E0E9AF3C0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DA5CA-76C1-4270-A82F-0CF7C8D323B9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A5C8C6-E9DD-456E-B3CB-11E0E9AF3C0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DA5CA-76C1-4270-A82F-0CF7C8D323B9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A5C8C6-E9DD-456E-B3CB-11E0E9AF3C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DA5CA-76C1-4270-A82F-0CF7C8D323B9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A5C8C6-E9DD-456E-B3CB-11E0E9AF3C0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DA5CA-76C1-4270-A82F-0CF7C8D323B9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A5C8C6-E9DD-456E-B3CB-11E0E9AF3C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B3DA5CA-76C1-4270-A82F-0CF7C8D323B9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A5C8C6-E9DD-456E-B3CB-11E0E9AF3C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3DA5CA-76C1-4270-A82F-0CF7C8D323B9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2A5C8C6-E9DD-456E-B3CB-11E0E9AF3C0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3DA5CA-76C1-4270-A82F-0CF7C8D323B9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2A5C8C6-E9DD-456E-B3CB-11E0E9AF3C0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hyperlink" Target="https://youtu.be/VOX2VS5yI48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youtu.be/fq63wLcGiGQ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ZJOxBcvMlH8" TargetMode="External"/><Relationship Id="rId2" Type="http://schemas.openxmlformats.org/officeDocument/2006/relationships/hyperlink" Target="https://youtu.be/wXSeH-C2qK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hyperlink" Target="https://www.youtube.com/watch?v=oAoDeMGncRg&amp;list=PL3Q5BVJqZN6_PeW_9V2uEYPl8lJWI_QXn&amp;index=9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https://youtu.be/OginPUP0RM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hyperlink" Target="https://youtu.be/9DhUZJvUeUc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youtu.be/sLzepGZZxk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s://youtu.be/0u0yi8Ri8tw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youtu.be/HvvmhMGFBbQ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youtu.be/oZfRGFXv38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440159"/>
          </a:xfrm>
        </p:spPr>
        <p:txBody>
          <a:bodyPr>
            <a:normAutofit/>
          </a:bodyPr>
          <a:lstStyle/>
          <a:p>
            <a:pPr algn="ctr"/>
            <a:r>
              <a:rPr lang="ru-RU" sz="400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Розв’язування</a:t>
            </a:r>
            <a:r>
              <a:rPr lang="ru-RU" sz="4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лінійних</a:t>
            </a:r>
            <a:r>
              <a:rPr lang="ru-RU" sz="4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нерівностей</a:t>
            </a:r>
            <a:r>
              <a:rPr lang="ru-RU" sz="4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4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4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змінною</a:t>
            </a:r>
            <a:r>
              <a:rPr lang="ru-RU" sz="4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988840"/>
            <a:ext cx="7772400" cy="3528392"/>
          </a:xfrm>
        </p:spPr>
        <p:txBody>
          <a:bodyPr>
            <a:normAutofit/>
          </a:bodyPr>
          <a:lstStyle/>
          <a:p>
            <a:pPr lvl="0" algn="l">
              <a:buClr>
                <a:srgbClr val="94B6D2"/>
              </a:buClr>
            </a:pP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Запишіть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означення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зошит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l">
              <a:buClr>
                <a:srgbClr val="94B6D2"/>
              </a:buClr>
            </a:pPr>
            <a:r>
              <a:rPr lang="uk-UA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2) Подивіться та послухайте </a:t>
            </a:r>
            <a:r>
              <a:rPr lang="uk-UA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uk-UA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як розв'язувати лінійні нерівності з однією змінною, використовуючи рівносильні перетворення нерівностей.</a:t>
            </a:r>
            <a:endParaRPr lang="uk-UA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buClr>
                <a:srgbClr val="94B6D2"/>
              </a:buClr>
            </a:pPr>
            <a:r>
              <a:rPr lang="uk-UA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3) Послухайте та запишіть у зошит розв‘язання прикладів.</a:t>
            </a:r>
            <a:endParaRPr lang="ru-RU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457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54562"/>
          </a:xfrm>
        </p:spPr>
        <p:txBody>
          <a:bodyPr/>
          <a:lstStyle/>
          <a:p>
            <a: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b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4725145"/>
            <a:ext cx="8229600" cy="648072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https://youtu.be/VOX2VS5yI48</a:t>
            </a:r>
            <a:endParaRPr lang="ru-RU" dirty="0"/>
          </a:p>
        </p:txBody>
      </p:sp>
      <p:pic>
        <p:nvPicPr>
          <p:cNvPr id="7" name="Объект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844824"/>
            <a:ext cx="6398085" cy="132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42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10546"/>
          </a:xfrm>
        </p:spPr>
        <p:txBody>
          <a:bodyPr/>
          <a:lstStyle/>
          <a:p>
            <a: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b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5013177"/>
            <a:ext cx="8229600" cy="792088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https://youtu.be/fq63wLcGiGQ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00808"/>
            <a:ext cx="7230011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482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450506"/>
          </a:xfrm>
        </p:spPr>
        <p:txBody>
          <a:bodyPr/>
          <a:lstStyle/>
          <a:p>
            <a: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b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rgbClr val="B0CCB0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 smtClean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посиланнями</a:t>
            </a:r>
            <a:r>
              <a:rPr lang="ru-RU" sz="2400" i="1" dirty="0" smtClean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 smtClean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i="1" dirty="0" smtClean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4437113"/>
            <a:ext cx="8229600" cy="1296144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https://youtu.be/wXSeH-C2qK0</a:t>
            </a:r>
            <a:endParaRPr lang="uk-UA" dirty="0" smtClean="0"/>
          </a:p>
          <a:p>
            <a:r>
              <a:rPr lang="en-US" dirty="0" smtClean="0">
                <a:hlinkClick r:id="rId3"/>
              </a:rPr>
              <a:t>https://youtu.be/ZJOxBcvMlH8</a:t>
            </a:r>
            <a:endParaRPr lang="ru-RU" dirty="0"/>
          </a:p>
        </p:txBody>
      </p:sp>
      <p:pic>
        <p:nvPicPr>
          <p:cNvPr id="7" name="Объект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700808"/>
            <a:ext cx="8784976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35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10546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Текстова задача 1.</a:t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 smtClean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4797153"/>
            <a:ext cx="8229600" cy="93610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hlinkClick r:id="rId2"/>
              </a:rPr>
              <a:t>https://www.youtube.com/watch?v=oAoDeMGncRg&amp;list=PL3Q5BVJqZN6_PeW_9V2uEYPl8lJWI_QXn&amp;index=9</a:t>
            </a:r>
            <a:endParaRPr lang="ru-RU" dirty="0"/>
          </a:p>
        </p:txBody>
      </p:sp>
      <p:pic>
        <p:nvPicPr>
          <p:cNvPr id="7" name="Объект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28800"/>
            <a:ext cx="8772027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75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22514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Текстова задача </a:t>
            </a:r>
            <a:r>
              <a:rPr lang="uk-UA" sz="3200" dirty="0" smtClean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br>
              <a:rPr lang="uk-UA" sz="3200" dirty="0" smtClean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4797153"/>
            <a:ext cx="8229600" cy="720079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https://youtu.be/OginPUP0RMs</a:t>
            </a:r>
            <a:endParaRPr lang="ru-RU" dirty="0"/>
          </a:p>
        </p:txBody>
      </p:sp>
      <p:pic>
        <p:nvPicPr>
          <p:cNvPr id="7" name="Объект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700808"/>
            <a:ext cx="8640960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66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450506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Текстова задача </a:t>
            </a:r>
            <a:r>
              <a:rPr lang="uk-UA" sz="3200" dirty="0" smtClean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br>
              <a:rPr lang="uk-UA" sz="3200" dirty="0" smtClean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72A376">
                    <a:lumMod val="50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4653137"/>
            <a:ext cx="8229600" cy="720080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https://youtu.be/9DhUZJvUeUc</a:t>
            </a:r>
            <a:endParaRPr lang="ru-RU" dirty="0"/>
          </a:p>
        </p:txBody>
      </p:sp>
      <p:pic>
        <p:nvPicPr>
          <p:cNvPr id="7" name="Объект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1628800"/>
            <a:ext cx="8280920" cy="1483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56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Лінійними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нерівностями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змінною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виду: 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ax&gt;b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ax&lt;b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 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≥b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≤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числа.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рівносильними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одну й ту саму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розв’язків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означення</a:t>
            </a:r>
            <a:endParaRPr lang="ru-RU" sz="40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93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Рівносильні перетворення лінійних нерівностей з однією змінною (1)</a:t>
            </a:r>
            <a:endParaRPr lang="ru-RU" sz="32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28800"/>
            <a:ext cx="8229600" cy="4392487"/>
          </a:xfrm>
        </p:spPr>
      </p:pic>
    </p:spTree>
    <p:extLst>
      <p:ext uri="{BB962C8B-B14F-4D97-AF65-F5344CB8AC3E}">
        <p14:creationId xmlns:p14="http://schemas.microsoft.com/office/powerpoint/2010/main" val="254041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56792"/>
            <a:ext cx="8229600" cy="439248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Рівносильні перетворення лінійних нерівностей з однією </a:t>
            </a:r>
            <a: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змінною (2)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88147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141" y="1481138"/>
            <a:ext cx="7841299" cy="468416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Рівносильні перетворення лінійних нерівностей з однією </a:t>
            </a:r>
            <a: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змінною (3)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9041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54562"/>
          </a:xfrm>
        </p:spPr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розв'язання елементарної лінійної нерівності</a:t>
            </a:r>
            <a:b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27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5157192"/>
            <a:ext cx="8229600" cy="720080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https://youtu.be/sLzepGZZxkU</a:t>
            </a:r>
            <a:endParaRPr lang="ru-RU" dirty="0"/>
          </a:p>
        </p:txBody>
      </p:sp>
      <p:pic>
        <p:nvPicPr>
          <p:cNvPr id="7" name="Объект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798" y="1556792"/>
            <a:ext cx="4570457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83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10546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1.</a:t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 smtClean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67544" y="4941168"/>
            <a:ext cx="8229600" cy="1008112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https://youtu.be/0u0yi8Ri8tw</a:t>
            </a:r>
            <a:endParaRPr lang="ru-RU" dirty="0"/>
          </a:p>
        </p:txBody>
      </p:sp>
      <p:pic>
        <p:nvPicPr>
          <p:cNvPr id="7" name="Объект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17" y="1772816"/>
            <a:ext cx="8676456" cy="98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91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78498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4653137"/>
            <a:ext cx="8229600" cy="792088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https://youtu.be/HvvmhMGFBbQ</a:t>
            </a:r>
            <a:endParaRPr lang="ru-RU" dirty="0"/>
          </a:p>
        </p:txBody>
      </p:sp>
      <p:pic>
        <p:nvPicPr>
          <p:cNvPr id="9" name="Объект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84784"/>
            <a:ext cx="8661091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56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54562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3.</a:t>
            </a:r>
            <a:r>
              <a:rPr lang="uk-UA" sz="32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5085185"/>
            <a:ext cx="8229600" cy="648072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https://youtu.be/oZfRGFXv38M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68" y="1772816"/>
            <a:ext cx="8153784" cy="1197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420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216</TotalTime>
  <Words>197</Words>
  <Application>Microsoft Office PowerPoint</Application>
  <PresentationFormat>Экран (4:3)</PresentationFormat>
  <Paragraphs>32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Открытая</vt:lpstr>
      <vt:lpstr>6. Розв’язування лінійних нерівностей з однією змінною.</vt:lpstr>
      <vt:lpstr>Основні означення</vt:lpstr>
      <vt:lpstr>Рівносильні перетворення лінійних нерівностей з однією змінною (1)</vt:lpstr>
      <vt:lpstr>Рівносильні перетворення лінійних нерівностей з однією змінною (2)</vt:lpstr>
      <vt:lpstr>Рівносильні перетворення лінійних нерівностей з однією змінною (3)</vt:lpstr>
      <vt:lpstr>Приклад розв'язання елементарної лінійної нерівності       (Щоб побачити відеопояснення розв'язання прикладу, перейдіть за посиланням, яке відображено нижче)</vt:lpstr>
      <vt:lpstr>Приклад 1.      (Щоб побачити відеопояснення розв'язання прикладу, перейдіть за посиланням, яке відображено нижче)</vt:lpstr>
      <vt:lpstr>Приклад 2.      (Щоб побачити відеопояснення розв'язання прикладу, перейдіть за посиланням, яке відображено нижче)</vt:lpstr>
      <vt:lpstr>Приклад 3.      (Щоб побачити відеопояснення розв'язання прикладу, перейдіть за посиланням, яке відображено нижче)</vt:lpstr>
      <vt:lpstr>Приклад 4.     (Щоб побачити відеопояснення розв'язання прикладу, перейдіть за посиланням, яке відображено нижче)</vt:lpstr>
      <vt:lpstr>Приклад 5.      (Щоб побачити відеопояснення розв'язання прикладу, перейдіть за посиланням, яке відображено нижче)</vt:lpstr>
      <vt:lpstr>Приклад 6.     (Щоб побачити відеопояснення розв'язання прикладу, перейдіть за посиланнями, які відображено нижче)</vt:lpstr>
      <vt:lpstr>Текстова задача 1.      (Щоб побачити відеопояснення розв'язання прикладу, перейдіть за посиланням, яке відображено нижче)</vt:lpstr>
      <vt:lpstr>Текстова задача 2.      (Щоб побачити відеопояснення розв'язання прикладу, перейдіть за посиланням, яке відображено нижче)</vt:lpstr>
      <vt:lpstr>Текстова задача 3.      (Щоб побачити відеопояснення розв'язання прикладу, перейдіть за посиланням, яке відображено нижче)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47</cp:revision>
  <dcterms:created xsi:type="dcterms:W3CDTF">2022-09-14T18:33:18Z</dcterms:created>
  <dcterms:modified xsi:type="dcterms:W3CDTF">2022-09-21T20:31:15Z</dcterms:modified>
</cp:coreProperties>
</file>