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uk.wikipedia.org/wiki/%D0%95%D0%BA%D0%B7%D0%BE%D1%81%D0%BA%D0%B5%D0%BB%D0%B5%D1%8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2918"/>
            <a:ext cx="7858148" cy="1500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5720" y="857232"/>
            <a:ext cx="71913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000" b="1" dirty="0" smtClean="0">
                <a:solidFill>
                  <a:schemeClr val="bg1">
                    <a:lumMod val="95000"/>
                  </a:schemeClr>
                </a:solidFill>
              </a:rPr>
              <a:t>ОПОРА ТВАРИН</a:t>
            </a:r>
            <a:endParaRPr lang="ru-RU" sz="6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Рисунок 3" descr="ÐÐ°ÑÑÐ¸Ð½ÐºÐ¸ Ð¿Ð¾ Ð·Ð°Ð¿ÑÐ¾ÑÑ ÑÐ»Ð¸ÑÐº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14554"/>
            <a:ext cx="7858148" cy="46434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3214678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2834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РЕПТИЛІЇ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071546"/>
            <a:ext cx="864396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відділів хребта: шийний, грудний, поперековий, крижовий, хвостовий.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Рухоме з’єднання хребців у шийному відділі.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більшості є грудна клітка.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Мають скелет кінцівок і їх поясів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 ÐµÐ¿ÑÐ¸Ð»ÑÑ ÑÐºÐµÐ»ÐµÑ ÑÐºÑ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000372"/>
            <a:ext cx="6557963" cy="338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57173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2010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ПТАХИ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1214422"/>
            <a:ext cx="392905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-5 відділів хребта.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-Наявність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виросту грудини — кіля.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-Легкі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кістки.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-Скелет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кінцівок і їх поясів.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-Видозмінений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скелет передньої кінцівки (крило).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ÑÐºÐµÐ»ÐµÑ Ð¿ÑÐ°ÑÑÐ² ÑÐºÑ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500042"/>
            <a:ext cx="4714908" cy="401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857488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2226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ССАВЦІ</a:t>
            </a:r>
            <a:endParaRPr lang="uk-UA" sz="36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1071546"/>
            <a:ext cx="88582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відділів хребта: шийний (7 хребців), грудний (12–15 хребців), поперековий (2–9 хребців), крижовий (4), хвостовий.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Череп (мозковий і лицьовий відділи).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Скелет кінцівок і поясів кінцівок.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714620"/>
            <a:ext cx="5929354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14350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45480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УЗАГАЛЬНЕННЯ</a:t>
            </a:r>
            <a:endParaRPr lang="uk-UA" sz="36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282" y="1000108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9048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Опорно-рухова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система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тварин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створює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опору для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внутрішніх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забезпечує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їхній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захист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рухи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окремих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частин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всього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організму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90488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Розрізняють три основних типи скелета – гідростатичний,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екзоскелет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(зовнішній) і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ендоскелет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(внутрішній).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-90488" algn="l"/>
              </a:tabLst>
            </a:pPr>
            <a:r>
              <a:rPr kumimoji="0" lang="uk-UA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Переваги зовнішнього скелета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Міцність, прикріплення м’язів і забезпечення руху, освоєння нових способів переміщення (політ).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Недоліки зовнішнього скелета: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росте разом з твариною, робить тварину беззахисною під час линяння, обмежує розміри тіла.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</a:tabLst>
            </a:pPr>
            <a:r>
              <a:rPr kumimoji="0" lang="uk-UA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Переваги внутрішнього скелета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Росте разом з твариною, збільшує швидкість руху тіла за рахунок значної спеціалізації окремих м’язів і їх груп.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285860"/>
            <a:ext cx="842968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00174"/>
            <a:ext cx="81275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b="1" dirty="0" smtClean="0">
                <a:solidFill>
                  <a:schemeClr val="bg1">
                    <a:lumMod val="95000"/>
                  </a:schemeClr>
                </a:solidFill>
              </a:rPr>
              <a:t>ДЯКУЮ ЗА УВАГУ!</a:t>
            </a:r>
            <a:endParaRPr lang="uk-UA" sz="60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6630" name="Picture 6" descr="ÐÐ°ÑÑÐ¸Ð½ÐºÐ¸ Ð¿Ð¾ Ð·Ð°Ð¿ÑÐ¾ÑÑ ÑÐ¼Ð¾Ð´Ð·Ð¸ ÑÐ»ÑÐ±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143248"/>
            <a:ext cx="4762500" cy="3143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00102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77300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ЦІКАВІ ФАКТИ ПРО ТВАРИН</a:t>
            </a:r>
            <a:endParaRPr lang="ru-RU" sz="3600" b="1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1071546"/>
            <a:ext cx="86439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Перламутр - це ніжний внутрішній шар раковини молюсків, що переливається на сонці. З німецького слова "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Mutter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«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pearl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 назва  переводяться, як Мати перлів.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stonemystery.ru/wp-content/uploads/2017/05/kamen-perlamut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428868"/>
            <a:ext cx="5857916" cy="385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35768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39100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ЗНАЙОМТЕСЬ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42844" y="1225434"/>
            <a:ext cx="857256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Форамініфери - одноклітинні організми,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мають мінеральний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 tooltip="Екзоскелет"/>
              </a:rPr>
              <a:t>екзоскелет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(черепашку),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який послужив основою для утворення сьогоднішніх крейдяних покладів. Після смерті цих найпростіших їх панцирі опускалися на дно океану, створюючи форамініферові  вапняки.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Із залишків крихітних черепашок складається і звичайна шкільна крейда! Тільки черепашки  настільки маленькі, що і в мікроскоп їх розгледіти важко.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території України крейдяні гірські родовища товщиною до 600 метрів розташовуються на південь від Харкова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ÐÐ°ÑÑÐ¸Ð½ÐºÐ¸ Ð¿Ð¾ Ð·Ð°Ð¿ÑÐ¾ÑÑ ÑÐ¾ÑÐ°Ð¼Ð¸Ð½Ð¸ÑÐµÑÑ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71942"/>
            <a:ext cx="3905250" cy="260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ÐÐ°ÑÑÐ¸Ð½ÐºÐ¸ Ð¿Ð¾ Ð·Ð°Ð¿ÑÐ¾ÑÑ Ð¼ÐµÐ»Ð¾Ð²ÑÐµ Ð³Ð¾ÑÐ¸ ÑÐ°ÑÐºÑÐ²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4071942"/>
            <a:ext cx="3929090" cy="25765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771527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72218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ТЕОРЕТИЧНИЙ МАТЕРІАЛ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14282" y="1357298"/>
            <a:ext cx="385765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03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Скелет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це сукупність твердих утворень в організмі, що виконують опорну і захисну функції.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03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Опора тварин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 функція тваринного організму, яка здійснюється покривами тіла та спеціалізованими органами тварин.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ÐÐ°ÑÑÐ¸Ð½ÐºÐ¸ Ð¿Ð¾ Ð·Ð°Ð¿ÑÐ¾ÑÑ Ð¡ÐÐÐÐÐ¢ Ð¢ÐÐÐ ÐÐ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500174"/>
            <a:ext cx="413418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21481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3775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ЕКЗОСКЕЛЕТ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2844" y="1071546"/>
            <a:ext cx="86439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0325" algn="l"/>
              </a:tabLst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Екзоскелет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мають деякі найпростіші, молюски, членистоногі - це черепашки равликів, мідій, устриць, тверді панцирі раків, крабів, легкі, але міцні покриви комах.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3" descr="ÐÐ°ÑÑÐ¸Ð½ÐºÐ¸ Ð¿Ð¾ Ð·Ð°Ð¿ÑÐ¾ÑÑ ÑÐ°ÐºÑÑÐºÐ° Ð£ÐÐÐ¢ÐÐ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9" y="2385662"/>
            <a:ext cx="5000660" cy="42580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21481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3879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ЕНДОСКЕЛЕТ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 flipH="1">
            <a:off x="214282" y="1142984"/>
            <a:ext cx="84296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0325" algn="l"/>
              </a:tabLst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1F497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Ендоскелет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внутрішній скелет, який утворений живими тканинами і може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неперервно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рости в організмі тварини.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3" descr="ÐÐ°ÑÑÐ¸Ð½ÐºÐ¸ Ð¿Ð¾ Ð·Ð°Ð¿ÑÐ¾ÑÑ Ð¡ÐÐÐÐÐ¢ Ð¢ÐÐÐ ÐÐ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7" name="AutoShape 5" descr="ÐÐ°ÑÑÐ¸Ð½ÐºÐ¸ Ð¿Ð¾ Ð·Ð°Ð¿ÑÐ¾ÑÑ Ð¡ÐÐÐÐÐ¢ Ð¢ÐÐÐ ÐÐ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 descr="ÐÐ°ÑÑÐ¸Ð½ÐºÐ¸ Ð¿Ð¾ Ð·Ð°Ð¿ÑÐ¾ÑÑ Ð¡ÐÐÐÐÐ¢ Ð¢ÐÐÐ ÐÐ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3116"/>
            <a:ext cx="5857916" cy="41624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00102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7523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ГІДРОСТАТИЧНИЙ СКЕЛЕТ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9458" name="Picture 2" descr="ÐÐ°ÑÑÐ¸Ð½ÐºÐ¸ Ð¿Ð¾ Ð·Ð°Ð¿ÑÐ¾ÑÑ ÐÐÐÐ ÐÐ¡Ð¢ÐÐ¢ÐÐ§ÐÐÐ Ð¡ÐÐÐÐÐ¢ Ð¤ÐÐ¢Ð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857496"/>
            <a:ext cx="4857784" cy="3643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42844" y="1214422"/>
            <a:ext cx="84296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0325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м'якотілих тварин  (головоногі молюски, круглі та кільчасті черви) характерний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гідростатичний скелет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032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них є порожнинна рідина. Ця рідина тисне на м'язи, тим самим тіло приводить в рух.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143108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1710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РИБИ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071546"/>
            <a:ext cx="85011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Хребет складається з тулубового і хвостового відділів.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Череп утворений великою кількістю кісток.</a:t>
            </a: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 скелет плавців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ÐÐ°ÑÑÐ¸Ð½ÐºÐ¸ Ð¿Ð¾ Ð·Ð°Ð¿ÑÐ¾ÑÑ ÑÐ¸Ð±Ð¸ ÑÐºÐµÐ»ÐµÑ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500306"/>
            <a:ext cx="6143668" cy="3643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92892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14290"/>
            <a:ext cx="2408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chemeClr val="bg1">
                    <a:lumMod val="95000"/>
                  </a:schemeClr>
                </a:solidFill>
              </a:rPr>
              <a:t>АМФІБІЇ</a:t>
            </a:r>
            <a:endParaRPr lang="ru-RU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1142984"/>
            <a:ext cx="857256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81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Будова хребта: шийний відділ (1 хребець), тулубовий (7 хребців), крижовий (1 хребець) і хвостовий (у хвостатих).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81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  <a:tab pos="6858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 скелет кінцівок і їх поясів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ÐÐ°ÑÑÐ¸Ð½ÐºÐ¸ Ð¿Ð¾ Ð·Ð°Ð¿ÑÐ¾ÑÑ Ð°Ð¼ÑÑÐ±ÑÑ ÑÐºÐµÐ»ÐµÑ ÑÐºÑ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571744"/>
            <a:ext cx="5143536" cy="3786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</TotalTime>
  <Words>430</Words>
  <Application>Microsoft Office PowerPoint</Application>
  <PresentationFormat>Экран (4:3)</PresentationFormat>
  <Paragraphs>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Igor</cp:lastModifiedBy>
  <cp:revision>11</cp:revision>
  <dcterms:created xsi:type="dcterms:W3CDTF">2019-09-01T10:38:14Z</dcterms:created>
  <dcterms:modified xsi:type="dcterms:W3CDTF">2019-09-01T14:11:00Z</dcterms:modified>
</cp:coreProperties>
</file>