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20" r:id="rId33"/>
    <p:sldId id="321" r:id="rId34"/>
    <p:sldId id="314" r:id="rId35"/>
    <p:sldId id="315" r:id="rId36"/>
    <p:sldId id="316" r:id="rId37"/>
    <p:sldId id="317" r:id="rId38"/>
    <p:sldId id="318" r:id="rId39"/>
    <p:sldId id="319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57749-8EF0-4F28-8508-5857B20DCE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C0038EA-FEDA-4E45-A3FD-8B38869E8622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F34A7EDA-20AF-4DAB-AACD-70AE9FEDD0C6}" type="parTrans" cxnId="{B54BDB11-8FFF-4A7B-99C3-05D53E834641}">
      <dgm:prSet/>
      <dgm:spPr/>
      <dgm:t>
        <a:bodyPr/>
        <a:lstStyle/>
        <a:p>
          <a:endParaRPr lang="uk-UA"/>
        </a:p>
      </dgm:t>
    </dgm:pt>
    <dgm:pt modelId="{CCA8D0CF-661A-4C28-80A0-4D9A32934556}" type="sibTrans" cxnId="{B54BDB11-8FFF-4A7B-99C3-05D53E834641}">
      <dgm:prSet/>
      <dgm:spPr/>
      <dgm:t>
        <a:bodyPr/>
        <a:lstStyle/>
        <a:p>
          <a:endParaRPr lang="uk-UA"/>
        </a:p>
      </dgm:t>
    </dgm:pt>
    <dgm:pt modelId="{3D41D4C4-CDF5-4630-9BD2-5B33CC0113E2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Правовий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аукціон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теоретичний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21053-F517-487A-8F5C-7E552C0F9045}" type="parTrans" cxnId="{72269577-898D-4738-85F8-D99C221576CC}">
      <dgm:prSet/>
      <dgm:spPr/>
      <dgm:t>
        <a:bodyPr/>
        <a:lstStyle/>
        <a:p>
          <a:endParaRPr lang="uk-UA"/>
        </a:p>
      </dgm:t>
    </dgm:pt>
    <dgm:pt modelId="{A74B90B3-EB6F-4029-83A7-682340C36CF4}" type="sibTrans" cxnId="{72269577-898D-4738-85F8-D99C221576CC}">
      <dgm:prSet/>
      <dgm:spPr/>
      <dgm:t>
        <a:bodyPr/>
        <a:lstStyle/>
        <a:p>
          <a:endParaRPr lang="uk-UA"/>
        </a:p>
      </dgm:t>
    </dgm:pt>
    <dgm:pt modelId="{864EAE0B-E8CA-48B7-B1A9-E6C1C2617A0E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9B233C4D-31AC-40D6-8987-EF44659EAE63}" type="parTrans" cxnId="{9EDDBF17-B380-4747-BB7D-05C2E2FECD28}">
      <dgm:prSet/>
      <dgm:spPr/>
      <dgm:t>
        <a:bodyPr/>
        <a:lstStyle/>
        <a:p>
          <a:endParaRPr lang="uk-UA"/>
        </a:p>
      </dgm:t>
    </dgm:pt>
    <dgm:pt modelId="{4233F82E-1ECB-49E8-8C54-B03B52812969}" type="sibTrans" cxnId="{9EDDBF17-B380-4747-BB7D-05C2E2FECD28}">
      <dgm:prSet/>
      <dgm:spPr/>
      <dgm:t>
        <a:bodyPr/>
        <a:lstStyle/>
        <a:p>
          <a:endParaRPr lang="uk-UA"/>
        </a:p>
      </dgm:t>
    </dgm:pt>
    <dgm:pt modelId="{BC64FE24-C0E9-45CE-811D-8D0B373DE08D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Правнича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консультація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практичний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)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0D25EFC5-6249-42D7-952A-F2657129A9E8}" type="parTrans" cxnId="{C6239152-612D-4DD0-8B3C-39A02695A71A}">
      <dgm:prSet/>
      <dgm:spPr/>
      <dgm:t>
        <a:bodyPr/>
        <a:lstStyle/>
        <a:p>
          <a:endParaRPr lang="uk-UA"/>
        </a:p>
      </dgm:t>
    </dgm:pt>
    <dgm:pt modelId="{AE0E7C45-6F90-4FA3-87CD-9BC94907BD69}" type="sibTrans" cxnId="{C6239152-612D-4DD0-8B3C-39A02695A71A}">
      <dgm:prSet/>
      <dgm:spPr/>
      <dgm:t>
        <a:bodyPr/>
        <a:lstStyle/>
        <a:p>
          <a:endParaRPr lang="uk-UA"/>
        </a:p>
      </dgm:t>
    </dgm:pt>
    <dgm:pt modelId="{586560CB-ECCD-46D6-B945-95728248E994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A80181A1-72A7-4116-836F-72E32F2A9A4A}" type="parTrans" cxnId="{0CAD70B6-168B-4DBF-BB9A-2A8A3FDBA17D}">
      <dgm:prSet/>
      <dgm:spPr/>
      <dgm:t>
        <a:bodyPr/>
        <a:lstStyle/>
        <a:p>
          <a:endParaRPr lang="uk-UA"/>
        </a:p>
      </dgm:t>
    </dgm:pt>
    <dgm:pt modelId="{2BEBA464-28D6-41B8-87D4-0DC2A1CBE035}" type="sibTrans" cxnId="{0CAD70B6-168B-4DBF-BB9A-2A8A3FDBA17D}">
      <dgm:prSet/>
      <dgm:spPr/>
      <dgm:t>
        <a:bodyPr/>
        <a:lstStyle/>
        <a:p>
          <a:endParaRPr lang="uk-UA"/>
        </a:p>
      </dgm:t>
    </dgm:pt>
    <dgm:pt modelId="{F667DE1C-F30A-4C0D-9F6F-5F4EF34E3ADC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«Справу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закрито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узагальнюючий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ED74E-C09D-4EC2-9E24-F12DC03AAF06}" type="parTrans" cxnId="{902BE356-975C-4D78-A4C7-89DE86C0DFF0}">
      <dgm:prSet/>
      <dgm:spPr/>
      <dgm:t>
        <a:bodyPr/>
        <a:lstStyle/>
        <a:p>
          <a:endParaRPr lang="uk-UA"/>
        </a:p>
      </dgm:t>
    </dgm:pt>
    <dgm:pt modelId="{EDB91B0B-8844-4469-B9B0-E4F40B4CB101}" type="sibTrans" cxnId="{902BE356-975C-4D78-A4C7-89DE86C0DFF0}">
      <dgm:prSet/>
      <dgm:spPr/>
      <dgm:t>
        <a:bodyPr/>
        <a:lstStyle/>
        <a:p>
          <a:endParaRPr lang="uk-UA"/>
        </a:p>
      </dgm:t>
    </dgm:pt>
    <dgm:pt modelId="{A2054806-23EC-484D-9593-2077A4779FAA}" type="pres">
      <dgm:prSet presAssocID="{89057749-8EF0-4F28-8508-5857B20DCE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DF530-8B23-4EE4-8492-959D0042C89F}" type="pres">
      <dgm:prSet presAssocID="{2C0038EA-FEDA-4E45-A3FD-8B38869E8622}" presName="composite" presStyleCnt="0"/>
      <dgm:spPr/>
    </dgm:pt>
    <dgm:pt modelId="{287C3FD2-51D9-45F5-8471-94E6BB69529D}" type="pres">
      <dgm:prSet presAssocID="{2C0038EA-FEDA-4E45-A3FD-8B38869E86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A2873-574A-4D9C-8BC1-0F7F2DC24B44}" type="pres">
      <dgm:prSet presAssocID="{2C0038EA-FEDA-4E45-A3FD-8B38869E86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9E87-D7CF-4FCD-B4CB-85326331C45E}" type="pres">
      <dgm:prSet presAssocID="{CCA8D0CF-661A-4C28-80A0-4D9A32934556}" presName="sp" presStyleCnt="0"/>
      <dgm:spPr/>
    </dgm:pt>
    <dgm:pt modelId="{2D4EF24A-519C-4763-95EC-DED907B6EE7D}" type="pres">
      <dgm:prSet presAssocID="{864EAE0B-E8CA-48B7-B1A9-E6C1C2617A0E}" presName="composite" presStyleCnt="0"/>
      <dgm:spPr/>
    </dgm:pt>
    <dgm:pt modelId="{6A6AFA46-75A2-4A95-A5CA-58959B279C7A}" type="pres">
      <dgm:prSet presAssocID="{864EAE0B-E8CA-48B7-B1A9-E6C1C2617A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19FD-E033-4363-8239-7C5D13DF67DE}" type="pres">
      <dgm:prSet presAssocID="{864EAE0B-E8CA-48B7-B1A9-E6C1C2617A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AD1AC-DB45-4DD4-8D59-5D3F6B04FB0F}" type="pres">
      <dgm:prSet presAssocID="{4233F82E-1ECB-49E8-8C54-B03B52812969}" presName="sp" presStyleCnt="0"/>
      <dgm:spPr/>
    </dgm:pt>
    <dgm:pt modelId="{00C975C2-706C-4802-9DF0-F8CC7E9FAA34}" type="pres">
      <dgm:prSet presAssocID="{586560CB-ECCD-46D6-B945-95728248E994}" presName="composite" presStyleCnt="0"/>
      <dgm:spPr/>
    </dgm:pt>
    <dgm:pt modelId="{36FAAB06-9DB2-4D81-AE6B-FCF3111CB130}" type="pres">
      <dgm:prSet presAssocID="{586560CB-ECCD-46D6-B945-95728248E99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4B586-1CC0-402C-B467-71263A44293B}" type="pres">
      <dgm:prSet presAssocID="{586560CB-ECCD-46D6-B945-95728248E99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2BE356-975C-4D78-A4C7-89DE86C0DFF0}" srcId="{586560CB-ECCD-46D6-B945-95728248E994}" destId="{F667DE1C-F30A-4C0D-9F6F-5F4EF34E3ADC}" srcOrd="0" destOrd="0" parTransId="{79AED74E-C09D-4EC2-9E24-F12DC03AAF06}" sibTransId="{EDB91B0B-8844-4469-B9B0-E4F40B4CB101}"/>
    <dgm:cxn modelId="{B54BDB11-8FFF-4A7B-99C3-05D53E834641}" srcId="{89057749-8EF0-4F28-8508-5857B20DCE50}" destId="{2C0038EA-FEDA-4E45-A3FD-8B38869E8622}" srcOrd="0" destOrd="0" parTransId="{F34A7EDA-20AF-4DAB-AACD-70AE9FEDD0C6}" sibTransId="{CCA8D0CF-661A-4C28-80A0-4D9A32934556}"/>
    <dgm:cxn modelId="{4BD61C24-A7D4-4549-8D57-7E3A7CCBDD5D}" type="presOf" srcId="{BC64FE24-C0E9-45CE-811D-8D0B373DE08D}" destId="{8E5719FD-E033-4363-8239-7C5D13DF67DE}" srcOrd="0" destOrd="0" presId="urn:microsoft.com/office/officeart/2005/8/layout/chevron2"/>
    <dgm:cxn modelId="{A23E656E-3BA7-42F2-BAF0-089D8927A7CB}" type="presOf" srcId="{586560CB-ECCD-46D6-B945-95728248E994}" destId="{36FAAB06-9DB2-4D81-AE6B-FCF3111CB130}" srcOrd="0" destOrd="0" presId="urn:microsoft.com/office/officeart/2005/8/layout/chevron2"/>
    <dgm:cxn modelId="{0C73974C-B643-4043-8B1C-F40FEEA52411}" type="presOf" srcId="{2C0038EA-FEDA-4E45-A3FD-8B38869E8622}" destId="{287C3FD2-51D9-45F5-8471-94E6BB69529D}" srcOrd="0" destOrd="0" presId="urn:microsoft.com/office/officeart/2005/8/layout/chevron2"/>
    <dgm:cxn modelId="{D14FEAE0-A97F-4149-A661-1BF674D188FD}" type="presOf" srcId="{89057749-8EF0-4F28-8508-5857B20DCE50}" destId="{A2054806-23EC-484D-9593-2077A4779FAA}" srcOrd="0" destOrd="0" presId="urn:microsoft.com/office/officeart/2005/8/layout/chevron2"/>
    <dgm:cxn modelId="{9EDDBF17-B380-4747-BB7D-05C2E2FECD28}" srcId="{89057749-8EF0-4F28-8508-5857B20DCE50}" destId="{864EAE0B-E8CA-48B7-B1A9-E6C1C2617A0E}" srcOrd="1" destOrd="0" parTransId="{9B233C4D-31AC-40D6-8987-EF44659EAE63}" sibTransId="{4233F82E-1ECB-49E8-8C54-B03B52812969}"/>
    <dgm:cxn modelId="{748A8CD6-26E2-48CB-AA37-0F5BC20F946E}" type="presOf" srcId="{F667DE1C-F30A-4C0D-9F6F-5F4EF34E3ADC}" destId="{4D34B586-1CC0-402C-B467-71263A44293B}" srcOrd="0" destOrd="0" presId="urn:microsoft.com/office/officeart/2005/8/layout/chevron2"/>
    <dgm:cxn modelId="{B233E779-749A-41EB-85EC-D664361D5F1D}" type="presOf" srcId="{864EAE0B-E8CA-48B7-B1A9-E6C1C2617A0E}" destId="{6A6AFA46-75A2-4A95-A5CA-58959B279C7A}" srcOrd="0" destOrd="0" presId="urn:microsoft.com/office/officeart/2005/8/layout/chevron2"/>
    <dgm:cxn modelId="{0CAD70B6-168B-4DBF-BB9A-2A8A3FDBA17D}" srcId="{89057749-8EF0-4F28-8508-5857B20DCE50}" destId="{586560CB-ECCD-46D6-B945-95728248E994}" srcOrd="2" destOrd="0" parTransId="{A80181A1-72A7-4116-836F-72E32F2A9A4A}" sibTransId="{2BEBA464-28D6-41B8-87D4-0DC2A1CBE035}"/>
    <dgm:cxn modelId="{A291FA9F-7963-4C27-AAA8-E1C7C46804E3}" type="presOf" srcId="{3D41D4C4-CDF5-4630-9BD2-5B33CC0113E2}" destId="{513A2873-574A-4D9C-8BC1-0F7F2DC24B44}" srcOrd="0" destOrd="0" presId="urn:microsoft.com/office/officeart/2005/8/layout/chevron2"/>
    <dgm:cxn modelId="{C6239152-612D-4DD0-8B3C-39A02695A71A}" srcId="{864EAE0B-E8CA-48B7-B1A9-E6C1C2617A0E}" destId="{BC64FE24-C0E9-45CE-811D-8D0B373DE08D}" srcOrd="0" destOrd="0" parTransId="{0D25EFC5-6249-42D7-952A-F2657129A9E8}" sibTransId="{AE0E7C45-6F90-4FA3-87CD-9BC94907BD69}"/>
    <dgm:cxn modelId="{72269577-898D-4738-85F8-D99C221576CC}" srcId="{2C0038EA-FEDA-4E45-A3FD-8B38869E8622}" destId="{3D41D4C4-CDF5-4630-9BD2-5B33CC0113E2}" srcOrd="0" destOrd="0" parTransId="{DBB21053-F517-487A-8F5C-7E552C0F9045}" sibTransId="{A74B90B3-EB6F-4029-83A7-682340C36CF4}"/>
    <dgm:cxn modelId="{31A0AE73-BBF1-47FE-91D2-EA017DE690D9}" type="presParOf" srcId="{A2054806-23EC-484D-9593-2077A4779FAA}" destId="{194DF530-8B23-4EE4-8492-959D0042C89F}" srcOrd="0" destOrd="0" presId="urn:microsoft.com/office/officeart/2005/8/layout/chevron2"/>
    <dgm:cxn modelId="{E666F9E1-3D02-4D21-A354-877BEB1A12E8}" type="presParOf" srcId="{194DF530-8B23-4EE4-8492-959D0042C89F}" destId="{287C3FD2-51D9-45F5-8471-94E6BB69529D}" srcOrd="0" destOrd="0" presId="urn:microsoft.com/office/officeart/2005/8/layout/chevron2"/>
    <dgm:cxn modelId="{628D9D9F-21AE-4A85-86AF-9A0420C43B38}" type="presParOf" srcId="{194DF530-8B23-4EE4-8492-959D0042C89F}" destId="{513A2873-574A-4D9C-8BC1-0F7F2DC24B44}" srcOrd="1" destOrd="0" presId="urn:microsoft.com/office/officeart/2005/8/layout/chevron2"/>
    <dgm:cxn modelId="{56BD0B48-E7F6-4297-AC62-5D4A0FD0B85A}" type="presParOf" srcId="{A2054806-23EC-484D-9593-2077A4779FAA}" destId="{18729E87-D7CF-4FCD-B4CB-85326331C45E}" srcOrd="1" destOrd="0" presId="urn:microsoft.com/office/officeart/2005/8/layout/chevron2"/>
    <dgm:cxn modelId="{91A3B439-D450-45BE-A8D2-07A631BB2384}" type="presParOf" srcId="{A2054806-23EC-484D-9593-2077A4779FAA}" destId="{2D4EF24A-519C-4763-95EC-DED907B6EE7D}" srcOrd="2" destOrd="0" presId="urn:microsoft.com/office/officeart/2005/8/layout/chevron2"/>
    <dgm:cxn modelId="{DF7C4FD3-45F8-482B-AB00-9C416D151C71}" type="presParOf" srcId="{2D4EF24A-519C-4763-95EC-DED907B6EE7D}" destId="{6A6AFA46-75A2-4A95-A5CA-58959B279C7A}" srcOrd="0" destOrd="0" presId="urn:microsoft.com/office/officeart/2005/8/layout/chevron2"/>
    <dgm:cxn modelId="{721F01DA-D9F1-49DF-9965-5729275C79C2}" type="presParOf" srcId="{2D4EF24A-519C-4763-95EC-DED907B6EE7D}" destId="{8E5719FD-E033-4363-8239-7C5D13DF67DE}" srcOrd="1" destOrd="0" presId="urn:microsoft.com/office/officeart/2005/8/layout/chevron2"/>
    <dgm:cxn modelId="{567B5B7C-61FA-4080-A6E7-469C197E20B4}" type="presParOf" srcId="{A2054806-23EC-484D-9593-2077A4779FAA}" destId="{B1AAD1AC-DB45-4DD4-8D59-5D3F6B04FB0F}" srcOrd="3" destOrd="0" presId="urn:microsoft.com/office/officeart/2005/8/layout/chevron2"/>
    <dgm:cxn modelId="{7A64253D-382D-44B6-A9E6-12C7F5BF83B2}" type="presParOf" srcId="{A2054806-23EC-484D-9593-2077A4779FAA}" destId="{00C975C2-706C-4802-9DF0-F8CC7E9FAA34}" srcOrd="4" destOrd="0" presId="urn:microsoft.com/office/officeart/2005/8/layout/chevron2"/>
    <dgm:cxn modelId="{47E72B00-5BF2-41BE-98F9-DE9A45BAF5A5}" type="presParOf" srcId="{00C975C2-706C-4802-9DF0-F8CC7E9FAA34}" destId="{36FAAB06-9DB2-4D81-AE6B-FCF3111CB130}" srcOrd="0" destOrd="0" presId="urn:microsoft.com/office/officeart/2005/8/layout/chevron2"/>
    <dgm:cxn modelId="{44424485-5945-4AA2-A85A-1324E9F60AB2}" type="presParOf" srcId="{00C975C2-706C-4802-9DF0-F8CC7E9FAA34}" destId="{4D34B586-1CC0-402C-B467-71263A4429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1CC00-4B00-4381-8B43-5CCD5AFE14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368D7A-BDDD-42EC-9541-243CA09506C1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EEFB2C70-DD08-43FA-B13B-BDE9BCA357EE}" type="parTrans" cxnId="{A51AB088-F2BF-4E22-BFEB-EA0829A7F82B}">
      <dgm:prSet/>
      <dgm:spPr/>
      <dgm:t>
        <a:bodyPr/>
        <a:lstStyle/>
        <a:p>
          <a:endParaRPr lang="ru-RU"/>
        </a:p>
      </dgm:t>
    </dgm:pt>
    <dgm:pt modelId="{A60C08E4-A88D-4720-849B-644818480088}" type="sibTrans" cxnId="{A51AB088-F2BF-4E22-BFEB-EA0829A7F82B}">
      <dgm:prSet/>
      <dgm:spPr/>
      <dgm:t>
        <a:bodyPr/>
        <a:lstStyle/>
        <a:p>
          <a:endParaRPr lang="ru-RU"/>
        </a:p>
      </dgm:t>
    </dgm:pt>
    <dgm:pt modelId="{2FC62EB5-D9DB-4F1F-8AEC-F04A36587253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CF962262-9CA5-4FAB-A66D-0F79073BFE79}" type="parTrans" cxnId="{3A490F5A-D40E-4FA1-B1AD-C903C6D5EE2F}">
      <dgm:prSet/>
      <dgm:spPr/>
      <dgm:t>
        <a:bodyPr/>
        <a:lstStyle/>
        <a:p>
          <a:endParaRPr lang="ru-RU"/>
        </a:p>
      </dgm:t>
    </dgm:pt>
    <dgm:pt modelId="{51D2820B-4EC0-49B8-B66C-62DE1CFD9CAF}" type="sibTrans" cxnId="{3A490F5A-D40E-4FA1-B1AD-C903C6D5EE2F}">
      <dgm:prSet/>
      <dgm:spPr/>
      <dgm:t>
        <a:bodyPr/>
        <a:lstStyle/>
        <a:p>
          <a:endParaRPr lang="ru-RU"/>
        </a:p>
      </dgm:t>
    </dgm:pt>
    <dgm:pt modelId="{D8970289-9E2C-476B-B74A-A2EC334661A8}">
      <dgm:prSet phldrT="[Текст]" custT="1"/>
      <dgm:spPr/>
      <dgm:t>
        <a:bodyPr/>
        <a:lstStyle/>
        <a:p>
          <a:r>
            <a:rPr lang="uk-UA" sz="2400" b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Оберіть тему і питання, «вартість» якого  фіксована (клік мишкою по «вартості» питання</a:t>
          </a:r>
          <a:r>
            <a:rPr lang="ru-RU" sz="21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100" dirty="0"/>
        </a:p>
      </dgm:t>
    </dgm:pt>
    <dgm:pt modelId="{76994533-4179-4C65-B418-C160D714D858}" type="parTrans" cxnId="{CB0A032C-2C45-45CF-9BE8-4F535D6AF035}">
      <dgm:prSet/>
      <dgm:spPr/>
      <dgm:t>
        <a:bodyPr/>
        <a:lstStyle/>
        <a:p>
          <a:endParaRPr lang="ru-RU"/>
        </a:p>
      </dgm:t>
    </dgm:pt>
    <dgm:pt modelId="{BF93A6E8-D5C5-4807-8BD5-A4F27003CE08}" type="sibTrans" cxnId="{CB0A032C-2C45-45CF-9BE8-4F535D6AF035}">
      <dgm:prSet/>
      <dgm:spPr/>
      <dgm:t>
        <a:bodyPr/>
        <a:lstStyle/>
        <a:p>
          <a:endParaRPr lang="ru-RU"/>
        </a:p>
      </dgm:t>
    </dgm:pt>
    <dgm:pt modelId="{D84F59BD-4CE9-42B5-A438-A7FF902A2CBE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421C9308-BD00-4B16-AB94-7B72D849258E}" type="parTrans" cxnId="{DAA4D7B5-4FDF-4685-945E-FC827A7224AB}">
      <dgm:prSet/>
      <dgm:spPr/>
      <dgm:t>
        <a:bodyPr/>
        <a:lstStyle/>
        <a:p>
          <a:endParaRPr lang="ru-RU"/>
        </a:p>
      </dgm:t>
    </dgm:pt>
    <dgm:pt modelId="{984B02DC-CEEC-4713-BFCD-57784D5CAF13}" type="sibTrans" cxnId="{DAA4D7B5-4FDF-4685-945E-FC827A7224AB}">
      <dgm:prSet/>
      <dgm:spPr/>
      <dgm:t>
        <a:bodyPr/>
        <a:lstStyle/>
        <a:p>
          <a:endParaRPr lang="ru-RU"/>
        </a:p>
      </dgm:t>
    </dgm:pt>
    <dgm:pt modelId="{0BCDE853-274F-4DD4-BFDE-F7D96E66C835}">
      <dgm:prSet phldrT="[Текст]" custT="1"/>
      <dgm:spPr/>
      <dgm:t>
        <a:bodyPr/>
        <a:lstStyle/>
        <a:p>
          <a:r>
            <a:rPr lang="uk-UA" sz="2400" b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Якщо відповідь  правильна, бали додаються, якщо неправильна - віднімаються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b="0" dirty="0"/>
        </a:p>
      </dgm:t>
    </dgm:pt>
    <dgm:pt modelId="{A41FED7C-2B4B-4B14-95D3-CADBD60B6267}" type="parTrans" cxnId="{2F9294F5-75C9-48C3-A067-698C7146D007}">
      <dgm:prSet/>
      <dgm:spPr/>
      <dgm:t>
        <a:bodyPr/>
        <a:lstStyle/>
        <a:p>
          <a:endParaRPr lang="ru-RU"/>
        </a:p>
      </dgm:t>
    </dgm:pt>
    <dgm:pt modelId="{FAA041A4-8FDB-4DB6-A104-16D99704E6F3}" type="sibTrans" cxnId="{2F9294F5-75C9-48C3-A067-698C7146D007}">
      <dgm:prSet/>
      <dgm:spPr/>
      <dgm:t>
        <a:bodyPr/>
        <a:lstStyle/>
        <a:p>
          <a:endParaRPr lang="ru-RU"/>
        </a:p>
      </dgm:t>
    </dgm:pt>
    <dgm:pt modelId="{A016DD7B-4C13-4924-9C6F-75736EA27BB6}">
      <dgm:prSet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раунді  5  тем  в кожній темі - 5 завдань</a:t>
          </a:r>
          <a:endParaRPr lang="ru-RU" sz="2400" b="0" dirty="0"/>
        </a:p>
      </dgm:t>
    </dgm:pt>
    <dgm:pt modelId="{96C1B32A-CAE9-42AB-95CA-4C23E9141BF5}" type="parTrans" cxnId="{B38A3208-18D8-4376-9C6C-AD35968FAE1C}">
      <dgm:prSet/>
      <dgm:spPr/>
      <dgm:t>
        <a:bodyPr/>
        <a:lstStyle/>
        <a:p>
          <a:endParaRPr lang="ru-RU"/>
        </a:p>
      </dgm:t>
    </dgm:pt>
    <dgm:pt modelId="{48739FB1-1F75-46B9-A7D7-31E267D65D46}" type="sibTrans" cxnId="{B38A3208-18D8-4376-9C6C-AD35968FAE1C}">
      <dgm:prSet/>
      <dgm:spPr/>
      <dgm:t>
        <a:bodyPr/>
        <a:lstStyle/>
        <a:p>
          <a:endParaRPr lang="ru-RU"/>
        </a:p>
      </dgm:t>
    </dgm:pt>
    <dgm:pt modelId="{1491930F-6452-41F2-8F1A-897C93ACA436}">
      <dgm:prSet/>
      <dgm:spPr/>
      <dgm:t>
        <a:bodyPr/>
        <a:lstStyle/>
        <a:p>
          <a:r>
            <a:rPr lang="uk-UA" dirty="0"/>
            <a:t>4</a:t>
          </a:r>
          <a:endParaRPr lang="ru-RU" dirty="0"/>
        </a:p>
      </dgm:t>
    </dgm:pt>
    <dgm:pt modelId="{79E3B4E8-E06D-41FD-8B30-330EF0261BE2}" type="parTrans" cxnId="{3C1D9392-634D-449E-9E78-D4D4E82A6F3D}">
      <dgm:prSet/>
      <dgm:spPr/>
      <dgm:t>
        <a:bodyPr/>
        <a:lstStyle/>
        <a:p>
          <a:endParaRPr lang="ru-RU"/>
        </a:p>
      </dgm:t>
    </dgm:pt>
    <dgm:pt modelId="{A8144004-44BF-44A7-BEC9-39BBD6F72EE4}" type="sibTrans" cxnId="{3C1D9392-634D-449E-9E78-D4D4E82A6F3D}">
      <dgm:prSet/>
      <dgm:spPr/>
      <dgm:t>
        <a:bodyPr/>
        <a:lstStyle/>
        <a:p>
          <a:endParaRPr lang="ru-RU"/>
        </a:p>
      </dgm:t>
    </dgm:pt>
    <dgm:pt modelId="{DF47BC52-DA37-487C-B1A4-ED2EF5C3A2BE}">
      <dgm:prSet custT="1"/>
      <dgm:spPr/>
      <dgm:t>
        <a:bodyPr/>
        <a:lstStyle/>
        <a:p>
          <a:r>
            <a:rPr lang="uk-UA" sz="2400" b="0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Щоб повертатися в таблицю питань треба</a:t>
          </a:r>
          <a:endParaRPr lang="uk-UA" sz="2400" b="0" noProof="0" dirty="0">
            <a:effectLst/>
          </a:endParaRPr>
        </a:p>
      </dgm:t>
    </dgm:pt>
    <dgm:pt modelId="{A76FF5EE-D0B3-4E38-A81B-2D659065E233}" type="parTrans" cxnId="{5D1961B0-FDEA-464B-BD1B-8191DC283603}">
      <dgm:prSet/>
      <dgm:spPr/>
      <dgm:t>
        <a:bodyPr/>
        <a:lstStyle/>
        <a:p>
          <a:endParaRPr lang="ru-RU"/>
        </a:p>
      </dgm:t>
    </dgm:pt>
    <dgm:pt modelId="{34C60586-D690-4178-9C55-81E0ED35D0BC}" type="sibTrans" cxnId="{5D1961B0-FDEA-464B-BD1B-8191DC283603}">
      <dgm:prSet/>
      <dgm:spPr/>
      <dgm:t>
        <a:bodyPr/>
        <a:lstStyle/>
        <a:p>
          <a:endParaRPr lang="ru-RU"/>
        </a:p>
      </dgm:t>
    </dgm:pt>
    <dgm:pt modelId="{E3539373-9BB6-43B5-BD06-2234943DCF01}">
      <dgm:prSet/>
      <dgm:spPr/>
      <dgm:t>
        <a:bodyPr/>
        <a:lstStyle/>
        <a:p>
          <a:r>
            <a:rPr lang="uk-UA" dirty="0"/>
            <a:t>5</a:t>
          </a:r>
          <a:endParaRPr lang="ru-RU" dirty="0"/>
        </a:p>
      </dgm:t>
    </dgm:pt>
    <dgm:pt modelId="{7A768D4C-6E03-47BA-8D88-B14FE70816E9}" type="parTrans" cxnId="{22FB0C60-185C-47A0-8164-DE88487E7C85}">
      <dgm:prSet/>
      <dgm:spPr/>
      <dgm:t>
        <a:bodyPr/>
        <a:lstStyle/>
        <a:p>
          <a:endParaRPr lang="ru-RU"/>
        </a:p>
      </dgm:t>
    </dgm:pt>
    <dgm:pt modelId="{EA314D18-7338-4494-A9A6-1F851B5DB7CC}" type="sibTrans" cxnId="{22FB0C60-185C-47A0-8164-DE88487E7C85}">
      <dgm:prSet/>
      <dgm:spPr/>
      <dgm:t>
        <a:bodyPr/>
        <a:lstStyle/>
        <a:p>
          <a:endParaRPr lang="ru-RU"/>
        </a:p>
      </dgm:t>
    </dgm:pt>
    <dgm:pt modelId="{A5C530AE-32C4-4C5C-83FB-5CEFB27C3FB5}">
      <dgm:prSet custT="1"/>
      <dgm:spPr/>
      <dgm:t>
        <a:bodyPr/>
        <a:lstStyle/>
        <a:p>
          <a:r>
            <a:rPr lang="uk-UA" sz="2400" b="0" noProof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натискати</a:t>
          </a:r>
          <a:endParaRPr lang="uk-UA" sz="2400" b="0" noProof="0">
            <a:effectLst/>
          </a:endParaRPr>
        </a:p>
      </dgm:t>
    </dgm:pt>
    <dgm:pt modelId="{1232A40F-10C2-4DC2-99B9-42CF2985B28A}" type="parTrans" cxnId="{FC27DF74-1205-4C6E-AD50-B1A092A03D2A}">
      <dgm:prSet/>
      <dgm:spPr/>
      <dgm:t>
        <a:bodyPr/>
        <a:lstStyle/>
        <a:p>
          <a:endParaRPr lang="ru-RU"/>
        </a:p>
      </dgm:t>
    </dgm:pt>
    <dgm:pt modelId="{642F4790-2725-4D20-8D15-059EB1E4558D}" type="sibTrans" cxnId="{FC27DF74-1205-4C6E-AD50-B1A092A03D2A}">
      <dgm:prSet/>
      <dgm:spPr/>
      <dgm:t>
        <a:bodyPr/>
        <a:lstStyle/>
        <a:p>
          <a:endParaRPr lang="ru-RU"/>
        </a:p>
      </dgm:t>
    </dgm:pt>
    <dgm:pt modelId="{82C7CC36-CDE0-4FDB-A8A4-3984E0927F94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Підрахунки ведіть самостійно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077F4D9-53E1-4815-9B8E-42009E6BDC25}" type="parTrans" cxnId="{4DE5C530-C8CA-4E3A-BF14-CFFDF908CF75}">
      <dgm:prSet/>
      <dgm:spPr/>
      <dgm:t>
        <a:bodyPr/>
        <a:lstStyle/>
        <a:p>
          <a:endParaRPr lang="ru-RU"/>
        </a:p>
      </dgm:t>
    </dgm:pt>
    <dgm:pt modelId="{DB840A20-724D-4070-8849-2C4449413C9D}" type="sibTrans" cxnId="{4DE5C530-C8CA-4E3A-BF14-CFFDF908CF75}">
      <dgm:prSet/>
      <dgm:spPr/>
      <dgm:t>
        <a:bodyPr/>
        <a:lstStyle/>
        <a:p>
          <a:endParaRPr lang="ru-RU"/>
        </a:p>
      </dgm:t>
    </dgm:pt>
    <dgm:pt modelId="{AD213AA9-695C-455F-AE82-C7C5F63CEC76}" type="pres">
      <dgm:prSet presAssocID="{3B91CC00-4B00-4381-8B43-5CCD5AFE14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09CB8-5D55-4618-9177-C931D6187CE9}" type="pres">
      <dgm:prSet presAssocID="{11368D7A-BDDD-42EC-9541-243CA09506C1}" presName="composite" presStyleCnt="0"/>
      <dgm:spPr/>
    </dgm:pt>
    <dgm:pt modelId="{C127E2FE-60DE-435C-B847-C250FC4CC551}" type="pres">
      <dgm:prSet presAssocID="{11368D7A-BDDD-42EC-9541-243CA09506C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AC48A-B67F-481C-9F88-332CA4DC2B01}" type="pres">
      <dgm:prSet presAssocID="{11368D7A-BDDD-42EC-9541-243CA09506C1}" presName="descendantText" presStyleLbl="alignAcc1" presStyleIdx="0" presStyleCnt="5" custLinFactNeighborX="-1031" custLinFactNeighborY="-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1A267-00A5-4FC2-A46E-F006193593A5}" type="pres">
      <dgm:prSet presAssocID="{A60C08E4-A88D-4720-849B-644818480088}" presName="sp" presStyleCnt="0"/>
      <dgm:spPr/>
    </dgm:pt>
    <dgm:pt modelId="{5B0A6586-1B86-4AC3-BBDE-86FE4BA95F08}" type="pres">
      <dgm:prSet presAssocID="{2FC62EB5-D9DB-4F1F-8AEC-F04A36587253}" presName="composite" presStyleCnt="0"/>
      <dgm:spPr/>
    </dgm:pt>
    <dgm:pt modelId="{2CCD6D96-5581-40B6-A980-B51464A86540}" type="pres">
      <dgm:prSet presAssocID="{2FC62EB5-D9DB-4F1F-8AEC-F04A3658725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F8E5F-C3E3-4929-9109-0799F882BDAF}" type="pres">
      <dgm:prSet presAssocID="{2FC62EB5-D9DB-4F1F-8AEC-F04A3658725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32C10-4693-482E-B34D-C52CEB5084C9}" type="pres">
      <dgm:prSet presAssocID="{51D2820B-4EC0-49B8-B66C-62DE1CFD9CAF}" presName="sp" presStyleCnt="0"/>
      <dgm:spPr/>
    </dgm:pt>
    <dgm:pt modelId="{786805CA-3789-49C7-AAC6-DD22EC15D46C}" type="pres">
      <dgm:prSet presAssocID="{D84F59BD-4CE9-42B5-A438-A7FF902A2CBE}" presName="composite" presStyleCnt="0"/>
      <dgm:spPr/>
    </dgm:pt>
    <dgm:pt modelId="{FAF11DD8-284E-4A98-A14D-AABB1089DD23}" type="pres">
      <dgm:prSet presAssocID="{D84F59BD-4CE9-42B5-A438-A7FF902A2CB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657E-5FF9-4657-A532-A7EF6ED7C96F}" type="pres">
      <dgm:prSet presAssocID="{D84F59BD-4CE9-42B5-A438-A7FF902A2CB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634DD-8E91-4FC6-AECB-77C12A746735}" type="pres">
      <dgm:prSet presAssocID="{984B02DC-CEEC-4713-BFCD-57784D5CAF13}" presName="sp" presStyleCnt="0"/>
      <dgm:spPr/>
    </dgm:pt>
    <dgm:pt modelId="{9D57E13F-8F89-4620-94F4-674F667D65D6}" type="pres">
      <dgm:prSet presAssocID="{1491930F-6452-41F2-8F1A-897C93ACA436}" presName="composite" presStyleCnt="0"/>
      <dgm:spPr/>
    </dgm:pt>
    <dgm:pt modelId="{B6544F16-9496-4B20-A245-DBC6F690C9FB}" type="pres">
      <dgm:prSet presAssocID="{1491930F-6452-41F2-8F1A-897C93ACA43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5D998-EAF7-48A8-9580-1BCF2FEB3158}" type="pres">
      <dgm:prSet presAssocID="{1491930F-6452-41F2-8F1A-897C93ACA43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CF8FB-BF57-4228-9CF5-3C206A039B4E}" type="pres">
      <dgm:prSet presAssocID="{A8144004-44BF-44A7-BEC9-39BBD6F72EE4}" presName="sp" presStyleCnt="0"/>
      <dgm:spPr/>
    </dgm:pt>
    <dgm:pt modelId="{0F1397F7-EC27-4C21-971C-C307314E6862}" type="pres">
      <dgm:prSet presAssocID="{E3539373-9BB6-43B5-BD06-2234943DCF01}" presName="composite" presStyleCnt="0"/>
      <dgm:spPr/>
    </dgm:pt>
    <dgm:pt modelId="{C11C00D8-2876-4450-A19D-AA38D60E0A72}" type="pres">
      <dgm:prSet presAssocID="{E3539373-9BB6-43B5-BD06-2234943DCF0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92412-5FC1-4D33-BCEC-F4688B68EC32}" type="pres">
      <dgm:prSet presAssocID="{E3539373-9BB6-43B5-BD06-2234943DCF0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4D7B5-4FDF-4685-945E-FC827A7224AB}" srcId="{3B91CC00-4B00-4381-8B43-5CCD5AFE1492}" destId="{D84F59BD-4CE9-42B5-A438-A7FF902A2CBE}" srcOrd="2" destOrd="0" parTransId="{421C9308-BD00-4B16-AB94-7B72D849258E}" sibTransId="{984B02DC-CEEC-4713-BFCD-57784D5CAF13}"/>
    <dgm:cxn modelId="{956D480A-E232-40DC-8F22-9AA6B1053FCF}" type="presOf" srcId="{2FC62EB5-D9DB-4F1F-8AEC-F04A36587253}" destId="{2CCD6D96-5581-40B6-A980-B51464A86540}" srcOrd="0" destOrd="0" presId="urn:microsoft.com/office/officeart/2005/8/layout/chevron2"/>
    <dgm:cxn modelId="{2F9294F5-75C9-48C3-A067-698C7146D007}" srcId="{D84F59BD-4CE9-42B5-A438-A7FF902A2CBE}" destId="{0BCDE853-274F-4DD4-BFDE-F7D96E66C835}" srcOrd="0" destOrd="0" parTransId="{A41FED7C-2B4B-4B14-95D3-CADBD60B6267}" sibTransId="{FAA041A4-8FDB-4DB6-A104-16D99704E6F3}"/>
    <dgm:cxn modelId="{BF141260-DA9F-4FFB-8C30-D43EE6912C51}" type="presOf" srcId="{DF47BC52-DA37-487C-B1A4-ED2EF5C3A2BE}" destId="{4235D998-EAF7-48A8-9580-1BCF2FEB3158}" srcOrd="0" destOrd="0" presId="urn:microsoft.com/office/officeart/2005/8/layout/chevron2"/>
    <dgm:cxn modelId="{9C5CC033-0E7A-4837-AFA7-D677C912A94D}" type="presOf" srcId="{D8970289-9E2C-476B-B74A-A2EC334661A8}" destId="{ED9F8E5F-C3E3-4929-9109-0799F882BDAF}" srcOrd="0" destOrd="0" presId="urn:microsoft.com/office/officeart/2005/8/layout/chevron2"/>
    <dgm:cxn modelId="{7BD8462F-8944-401C-A0FE-4653BD3E63EE}" type="presOf" srcId="{3B91CC00-4B00-4381-8B43-5CCD5AFE1492}" destId="{AD213AA9-695C-455F-AE82-C7C5F63CEC76}" srcOrd="0" destOrd="0" presId="urn:microsoft.com/office/officeart/2005/8/layout/chevron2"/>
    <dgm:cxn modelId="{4DE5C530-C8CA-4E3A-BF14-CFFDF908CF75}" srcId="{E3539373-9BB6-43B5-BD06-2234943DCF01}" destId="{82C7CC36-CDE0-4FDB-A8A4-3984E0927F94}" srcOrd="0" destOrd="0" parTransId="{7077F4D9-53E1-4815-9B8E-42009E6BDC25}" sibTransId="{DB840A20-724D-4070-8849-2C4449413C9D}"/>
    <dgm:cxn modelId="{D1B8214F-7BD0-499F-B487-69C3645B8FE3}" type="presOf" srcId="{A5C530AE-32C4-4C5C-83FB-5CEFB27C3FB5}" destId="{4235D998-EAF7-48A8-9580-1BCF2FEB3158}" srcOrd="0" destOrd="1" presId="urn:microsoft.com/office/officeart/2005/8/layout/chevron2"/>
    <dgm:cxn modelId="{E3062FEF-3AB7-40BE-870F-697C4B811D52}" type="presOf" srcId="{D84F59BD-4CE9-42B5-A438-A7FF902A2CBE}" destId="{FAF11DD8-284E-4A98-A14D-AABB1089DD23}" srcOrd="0" destOrd="0" presId="urn:microsoft.com/office/officeart/2005/8/layout/chevron2"/>
    <dgm:cxn modelId="{CB0A032C-2C45-45CF-9BE8-4F535D6AF035}" srcId="{2FC62EB5-D9DB-4F1F-8AEC-F04A36587253}" destId="{D8970289-9E2C-476B-B74A-A2EC334661A8}" srcOrd="0" destOrd="0" parTransId="{76994533-4179-4C65-B418-C160D714D858}" sibTransId="{BF93A6E8-D5C5-4807-8BD5-A4F27003CE08}"/>
    <dgm:cxn modelId="{52DD7794-C935-4A81-93F7-A7079EA3E85B}" type="presOf" srcId="{0BCDE853-274F-4DD4-BFDE-F7D96E66C835}" destId="{3D77657E-5FF9-4657-A532-A7EF6ED7C96F}" srcOrd="0" destOrd="0" presId="urn:microsoft.com/office/officeart/2005/8/layout/chevron2"/>
    <dgm:cxn modelId="{B38A3208-18D8-4376-9C6C-AD35968FAE1C}" srcId="{11368D7A-BDDD-42EC-9541-243CA09506C1}" destId="{A016DD7B-4C13-4924-9C6F-75736EA27BB6}" srcOrd="0" destOrd="0" parTransId="{96C1B32A-CAE9-42AB-95CA-4C23E9141BF5}" sibTransId="{48739FB1-1F75-46B9-A7D7-31E267D65D46}"/>
    <dgm:cxn modelId="{E6184047-AFF3-4C53-ACA4-6B2FCC42BA1D}" type="presOf" srcId="{A016DD7B-4C13-4924-9C6F-75736EA27BB6}" destId="{BDBAC48A-B67F-481C-9F88-332CA4DC2B01}" srcOrd="0" destOrd="0" presId="urn:microsoft.com/office/officeart/2005/8/layout/chevron2"/>
    <dgm:cxn modelId="{3AB537D9-D4FD-4BF9-83B6-28B2F63BF961}" type="presOf" srcId="{E3539373-9BB6-43B5-BD06-2234943DCF01}" destId="{C11C00D8-2876-4450-A19D-AA38D60E0A72}" srcOrd="0" destOrd="0" presId="urn:microsoft.com/office/officeart/2005/8/layout/chevron2"/>
    <dgm:cxn modelId="{22FB0C60-185C-47A0-8164-DE88487E7C85}" srcId="{3B91CC00-4B00-4381-8B43-5CCD5AFE1492}" destId="{E3539373-9BB6-43B5-BD06-2234943DCF01}" srcOrd="4" destOrd="0" parTransId="{7A768D4C-6E03-47BA-8D88-B14FE70816E9}" sibTransId="{EA314D18-7338-4494-A9A6-1F851B5DB7CC}"/>
    <dgm:cxn modelId="{FC27DF74-1205-4C6E-AD50-B1A092A03D2A}" srcId="{1491930F-6452-41F2-8F1A-897C93ACA436}" destId="{A5C530AE-32C4-4C5C-83FB-5CEFB27C3FB5}" srcOrd="1" destOrd="0" parTransId="{1232A40F-10C2-4DC2-99B9-42CF2985B28A}" sibTransId="{642F4790-2725-4D20-8D15-059EB1E4558D}"/>
    <dgm:cxn modelId="{3C1D9392-634D-449E-9E78-D4D4E82A6F3D}" srcId="{3B91CC00-4B00-4381-8B43-5CCD5AFE1492}" destId="{1491930F-6452-41F2-8F1A-897C93ACA436}" srcOrd="3" destOrd="0" parTransId="{79E3B4E8-E06D-41FD-8B30-330EF0261BE2}" sibTransId="{A8144004-44BF-44A7-BEC9-39BBD6F72EE4}"/>
    <dgm:cxn modelId="{5D1961B0-FDEA-464B-BD1B-8191DC283603}" srcId="{1491930F-6452-41F2-8F1A-897C93ACA436}" destId="{DF47BC52-DA37-487C-B1A4-ED2EF5C3A2BE}" srcOrd="0" destOrd="0" parTransId="{A76FF5EE-D0B3-4E38-A81B-2D659065E233}" sibTransId="{34C60586-D690-4178-9C55-81E0ED35D0BC}"/>
    <dgm:cxn modelId="{A51AB088-F2BF-4E22-BFEB-EA0829A7F82B}" srcId="{3B91CC00-4B00-4381-8B43-5CCD5AFE1492}" destId="{11368D7A-BDDD-42EC-9541-243CA09506C1}" srcOrd="0" destOrd="0" parTransId="{EEFB2C70-DD08-43FA-B13B-BDE9BCA357EE}" sibTransId="{A60C08E4-A88D-4720-849B-644818480088}"/>
    <dgm:cxn modelId="{AEE26C0A-65D6-46F1-90B0-A6A8D0E8EEA4}" type="presOf" srcId="{1491930F-6452-41F2-8F1A-897C93ACA436}" destId="{B6544F16-9496-4B20-A245-DBC6F690C9FB}" srcOrd="0" destOrd="0" presId="urn:microsoft.com/office/officeart/2005/8/layout/chevron2"/>
    <dgm:cxn modelId="{3A490F5A-D40E-4FA1-B1AD-C903C6D5EE2F}" srcId="{3B91CC00-4B00-4381-8B43-5CCD5AFE1492}" destId="{2FC62EB5-D9DB-4F1F-8AEC-F04A36587253}" srcOrd="1" destOrd="0" parTransId="{CF962262-9CA5-4FAB-A66D-0F79073BFE79}" sibTransId="{51D2820B-4EC0-49B8-B66C-62DE1CFD9CAF}"/>
    <dgm:cxn modelId="{9B60D4AC-4456-45DE-9C53-E62043B8FD5A}" type="presOf" srcId="{11368D7A-BDDD-42EC-9541-243CA09506C1}" destId="{C127E2FE-60DE-435C-B847-C250FC4CC551}" srcOrd="0" destOrd="0" presId="urn:microsoft.com/office/officeart/2005/8/layout/chevron2"/>
    <dgm:cxn modelId="{AB9EEDCA-425E-48AB-9DC7-5037FFDDF581}" type="presOf" srcId="{82C7CC36-CDE0-4FDB-A8A4-3984E0927F94}" destId="{C5A92412-5FC1-4D33-BCEC-F4688B68EC32}" srcOrd="0" destOrd="0" presId="urn:microsoft.com/office/officeart/2005/8/layout/chevron2"/>
    <dgm:cxn modelId="{77B3A35C-F92B-40B9-AFD5-0A3143492025}" type="presParOf" srcId="{AD213AA9-695C-455F-AE82-C7C5F63CEC76}" destId="{5E209CB8-5D55-4618-9177-C931D6187CE9}" srcOrd="0" destOrd="0" presId="urn:microsoft.com/office/officeart/2005/8/layout/chevron2"/>
    <dgm:cxn modelId="{E670F6D3-5A4D-4820-AF72-E6C0919AB941}" type="presParOf" srcId="{5E209CB8-5D55-4618-9177-C931D6187CE9}" destId="{C127E2FE-60DE-435C-B847-C250FC4CC551}" srcOrd="0" destOrd="0" presId="urn:microsoft.com/office/officeart/2005/8/layout/chevron2"/>
    <dgm:cxn modelId="{7AD9632E-27BF-48CA-9024-A48DE2E79654}" type="presParOf" srcId="{5E209CB8-5D55-4618-9177-C931D6187CE9}" destId="{BDBAC48A-B67F-481C-9F88-332CA4DC2B01}" srcOrd="1" destOrd="0" presId="urn:microsoft.com/office/officeart/2005/8/layout/chevron2"/>
    <dgm:cxn modelId="{663A5E80-345B-49D3-BC7D-C0B37D3F39A7}" type="presParOf" srcId="{AD213AA9-695C-455F-AE82-C7C5F63CEC76}" destId="{6961A267-00A5-4FC2-A46E-F006193593A5}" srcOrd="1" destOrd="0" presId="urn:microsoft.com/office/officeart/2005/8/layout/chevron2"/>
    <dgm:cxn modelId="{9BC7386F-A91E-4DC3-A8A7-5DDE0212AF5E}" type="presParOf" srcId="{AD213AA9-695C-455F-AE82-C7C5F63CEC76}" destId="{5B0A6586-1B86-4AC3-BBDE-86FE4BA95F08}" srcOrd="2" destOrd="0" presId="urn:microsoft.com/office/officeart/2005/8/layout/chevron2"/>
    <dgm:cxn modelId="{B5BEE713-2D88-4394-A982-903D769446AE}" type="presParOf" srcId="{5B0A6586-1B86-4AC3-BBDE-86FE4BA95F08}" destId="{2CCD6D96-5581-40B6-A980-B51464A86540}" srcOrd="0" destOrd="0" presId="urn:microsoft.com/office/officeart/2005/8/layout/chevron2"/>
    <dgm:cxn modelId="{FE201C60-8EA4-4308-B379-7C65AFC81FCF}" type="presParOf" srcId="{5B0A6586-1B86-4AC3-BBDE-86FE4BA95F08}" destId="{ED9F8E5F-C3E3-4929-9109-0799F882BDAF}" srcOrd="1" destOrd="0" presId="urn:microsoft.com/office/officeart/2005/8/layout/chevron2"/>
    <dgm:cxn modelId="{23938004-076D-44D7-A165-BB606D5D33EB}" type="presParOf" srcId="{AD213AA9-695C-455F-AE82-C7C5F63CEC76}" destId="{4F032C10-4693-482E-B34D-C52CEB5084C9}" srcOrd="3" destOrd="0" presId="urn:microsoft.com/office/officeart/2005/8/layout/chevron2"/>
    <dgm:cxn modelId="{4E44B95F-033A-46B1-8E7C-572ED136C689}" type="presParOf" srcId="{AD213AA9-695C-455F-AE82-C7C5F63CEC76}" destId="{786805CA-3789-49C7-AAC6-DD22EC15D46C}" srcOrd="4" destOrd="0" presId="urn:microsoft.com/office/officeart/2005/8/layout/chevron2"/>
    <dgm:cxn modelId="{409AD32E-4A55-4337-81AC-DFCA52BFAADF}" type="presParOf" srcId="{786805CA-3789-49C7-AAC6-DD22EC15D46C}" destId="{FAF11DD8-284E-4A98-A14D-AABB1089DD23}" srcOrd="0" destOrd="0" presId="urn:microsoft.com/office/officeart/2005/8/layout/chevron2"/>
    <dgm:cxn modelId="{81AAFD4A-853E-4964-B02E-F9058DF35FDF}" type="presParOf" srcId="{786805CA-3789-49C7-AAC6-DD22EC15D46C}" destId="{3D77657E-5FF9-4657-A532-A7EF6ED7C96F}" srcOrd="1" destOrd="0" presId="urn:microsoft.com/office/officeart/2005/8/layout/chevron2"/>
    <dgm:cxn modelId="{12C38641-39FB-49C2-BB5D-F5ED83A70553}" type="presParOf" srcId="{AD213AA9-695C-455F-AE82-C7C5F63CEC76}" destId="{BCE634DD-8E91-4FC6-AECB-77C12A746735}" srcOrd="5" destOrd="0" presId="urn:microsoft.com/office/officeart/2005/8/layout/chevron2"/>
    <dgm:cxn modelId="{D6D59A25-F11E-4CE9-BFB3-7E52D3F1B32E}" type="presParOf" srcId="{AD213AA9-695C-455F-AE82-C7C5F63CEC76}" destId="{9D57E13F-8F89-4620-94F4-674F667D65D6}" srcOrd="6" destOrd="0" presId="urn:microsoft.com/office/officeart/2005/8/layout/chevron2"/>
    <dgm:cxn modelId="{6F2CAA64-38AC-4665-963A-43F3A15191DC}" type="presParOf" srcId="{9D57E13F-8F89-4620-94F4-674F667D65D6}" destId="{B6544F16-9496-4B20-A245-DBC6F690C9FB}" srcOrd="0" destOrd="0" presId="urn:microsoft.com/office/officeart/2005/8/layout/chevron2"/>
    <dgm:cxn modelId="{2720B9D5-17ED-455C-AE02-2B0588E6DC75}" type="presParOf" srcId="{9D57E13F-8F89-4620-94F4-674F667D65D6}" destId="{4235D998-EAF7-48A8-9580-1BCF2FEB3158}" srcOrd="1" destOrd="0" presId="urn:microsoft.com/office/officeart/2005/8/layout/chevron2"/>
    <dgm:cxn modelId="{DD841F42-9F31-4B4B-B353-D21356AC88AC}" type="presParOf" srcId="{AD213AA9-695C-455F-AE82-C7C5F63CEC76}" destId="{A0ECF8FB-BF57-4228-9CF5-3C206A039B4E}" srcOrd="7" destOrd="0" presId="urn:microsoft.com/office/officeart/2005/8/layout/chevron2"/>
    <dgm:cxn modelId="{EE966E21-D898-4885-AC37-138006555BA1}" type="presParOf" srcId="{AD213AA9-695C-455F-AE82-C7C5F63CEC76}" destId="{0F1397F7-EC27-4C21-971C-C307314E6862}" srcOrd="8" destOrd="0" presId="urn:microsoft.com/office/officeart/2005/8/layout/chevron2"/>
    <dgm:cxn modelId="{1CDC40D0-D825-4278-8882-F870A6FC3CCE}" type="presParOf" srcId="{0F1397F7-EC27-4C21-971C-C307314E6862}" destId="{C11C00D8-2876-4450-A19D-AA38D60E0A72}" srcOrd="0" destOrd="0" presId="urn:microsoft.com/office/officeart/2005/8/layout/chevron2"/>
    <dgm:cxn modelId="{449E3000-DA20-411D-AAF5-D3474120A7EC}" type="presParOf" srcId="{0F1397F7-EC27-4C21-971C-C307314E6862}" destId="{C5A92412-5FC1-4D33-BCEC-F4688B68EC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C3FD2-51D9-45F5-8471-94E6BB69529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/>
            <a:t>1</a:t>
          </a:r>
        </a:p>
      </dsp:txBody>
      <dsp:txXfrm rot="-5400000">
        <a:off x="1" y="520688"/>
        <a:ext cx="1039018" cy="445294"/>
      </dsp:txXfrm>
    </dsp:sp>
    <dsp:sp modelId="{513A2873-574A-4D9C-8BC1-0F7F2DC24B44}">
      <dsp:nvSpPr>
        <dsp:cNvPr id="0" name=""/>
        <dsp:cNvSpPr/>
      </dsp:nvSpPr>
      <dsp:spPr>
        <a:xfrm rot="5400000">
          <a:off x="4213933" y="-3173734"/>
          <a:ext cx="964803" cy="731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Правовий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аукціон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теоретичний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9019" y="48278"/>
        <a:ext cx="7267534" cy="870607"/>
      </dsp:txXfrm>
    </dsp:sp>
    <dsp:sp modelId="{6A6AFA46-75A2-4A95-A5CA-58959B279C7A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/>
            <a:t>2</a:t>
          </a:r>
        </a:p>
      </dsp:txBody>
      <dsp:txXfrm rot="-5400000">
        <a:off x="1" y="1809352"/>
        <a:ext cx="1039018" cy="445294"/>
      </dsp:txXfrm>
    </dsp:sp>
    <dsp:sp modelId="{8E5719FD-E033-4363-8239-7C5D13DF67DE}">
      <dsp:nvSpPr>
        <dsp:cNvPr id="0" name=""/>
        <dsp:cNvSpPr/>
      </dsp:nvSpPr>
      <dsp:spPr>
        <a:xfrm rot="5400000">
          <a:off x="4213933" y="-1885070"/>
          <a:ext cx="964803" cy="731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Правнича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консультація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практичний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)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39019" y="1336942"/>
        <a:ext cx="7267534" cy="870607"/>
      </dsp:txXfrm>
    </dsp:sp>
    <dsp:sp modelId="{36FAAB06-9DB2-4D81-AE6B-FCF3111CB13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/>
            <a:t>3</a:t>
          </a:r>
        </a:p>
      </dsp:txBody>
      <dsp:txXfrm rot="-5400000">
        <a:off x="1" y="3098016"/>
        <a:ext cx="1039018" cy="445294"/>
      </dsp:txXfrm>
    </dsp:sp>
    <dsp:sp modelId="{4D34B586-1CC0-402C-B467-71263A44293B}">
      <dsp:nvSpPr>
        <dsp:cNvPr id="0" name=""/>
        <dsp:cNvSpPr/>
      </dsp:nvSpPr>
      <dsp:spPr>
        <a:xfrm rot="5400000">
          <a:off x="4213933" y="-596407"/>
          <a:ext cx="964803" cy="731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«Справу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закрито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узагальнюючий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9019" y="2625605"/>
        <a:ext cx="7267534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7E2FE-60DE-435C-B847-C250FC4CC551}">
      <dsp:nvSpPr>
        <dsp:cNvPr id="0" name=""/>
        <dsp:cNvSpPr/>
      </dsp:nvSpPr>
      <dsp:spPr>
        <a:xfrm rot="5400000">
          <a:off x="-145654" y="149807"/>
          <a:ext cx="971031" cy="679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1</a:t>
          </a:r>
          <a:endParaRPr lang="ru-RU" sz="1900" kern="1200" dirty="0"/>
        </a:p>
      </dsp:txBody>
      <dsp:txXfrm rot="-5400000">
        <a:off x="1" y="344013"/>
        <a:ext cx="679722" cy="291309"/>
      </dsp:txXfrm>
    </dsp:sp>
    <dsp:sp modelId="{BDBAC48A-B67F-481C-9F88-332CA4DC2B01}">
      <dsp:nvSpPr>
        <dsp:cNvPr id="0" name=""/>
        <dsp:cNvSpPr/>
      </dsp:nvSpPr>
      <dsp:spPr>
        <a:xfrm rot="5400000">
          <a:off x="4124233" y="-3523676"/>
          <a:ext cx="631170" cy="7678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раунді  5  тем  в кожній темі - 5 завдань</a:t>
          </a:r>
          <a:endParaRPr lang="ru-RU" sz="2400" b="0" kern="1200" dirty="0"/>
        </a:p>
      </dsp:txBody>
      <dsp:txXfrm rot="-5400000">
        <a:off x="600557" y="30811"/>
        <a:ext cx="7647712" cy="569548"/>
      </dsp:txXfrm>
    </dsp:sp>
    <dsp:sp modelId="{2CCD6D96-5581-40B6-A980-B51464A86540}">
      <dsp:nvSpPr>
        <dsp:cNvPr id="0" name=""/>
        <dsp:cNvSpPr/>
      </dsp:nvSpPr>
      <dsp:spPr>
        <a:xfrm rot="5400000">
          <a:off x="-145654" y="1002336"/>
          <a:ext cx="971031" cy="679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2</a:t>
          </a:r>
          <a:endParaRPr lang="ru-RU" sz="1900" kern="1200" dirty="0"/>
        </a:p>
      </dsp:txBody>
      <dsp:txXfrm rot="-5400000">
        <a:off x="1" y="1196542"/>
        <a:ext cx="679722" cy="291309"/>
      </dsp:txXfrm>
    </dsp:sp>
    <dsp:sp modelId="{ED9F8E5F-C3E3-4929-9109-0799F882BDAF}">
      <dsp:nvSpPr>
        <dsp:cNvPr id="0" name=""/>
        <dsp:cNvSpPr/>
      </dsp:nvSpPr>
      <dsp:spPr>
        <a:xfrm rot="5400000">
          <a:off x="4203398" y="-2666994"/>
          <a:ext cx="631170" cy="7678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Оберіть тему і питання, «вартість» якого  фіксована (клік мишкою по «вартості» питання</a:t>
          </a: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100" kern="1200" dirty="0"/>
        </a:p>
      </dsp:txBody>
      <dsp:txXfrm rot="-5400000">
        <a:off x="679722" y="887493"/>
        <a:ext cx="7647712" cy="569548"/>
      </dsp:txXfrm>
    </dsp:sp>
    <dsp:sp modelId="{FAF11DD8-284E-4A98-A14D-AABB1089DD23}">
      <dsp:nvSpPr>
        <dsp:cNvPr id="0" name=""/>
        <dsp:cNvSpPr/>
      </dsp:nvSpPr>
      <dsp:spPr>
        <a:xfrm rot="5400000">
          <a:off x="-145654" y="1854865"/>
          <a:ext cx="971031" cy="679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3</a:t>
          </a:r>
          <a:endParaRPr lang="ru-RU" sz="1900" kern="1200" dirty="0"/>
        </a:p>
      </dsp:txBody>
      <dsp:txXfrm rot="-5400000">
        <a:off x="1" y="2049071"/>
        <a:ext cx="679722" cy="291309"/>
      </dsp:txXfrm>
    </dsp:sp>
    <dsp:sp modelId="{3D77657E-5FF9-4657-A532-A7EF6ED7C96F}">
      <dsp:nvSpPr>
        <dsp:cNvPr id="0" name=""/>
        <dsp:cNvSpPr/>
      </dsp:nvSpPr>
      <dsp:spPr>
        <a:xfrm rot="5400000">
          <a:off x="4203398" y="-1814465"/>
          <a:ext cx="631170" cy="7678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Якщо відповідь  правильна, бали додаються, якщо неправильна - віднімаються</a:t>
          </a: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b="0" kern="1200" dirty="0"/>
        </a:p>
      </dsp:txBody>
      <dsp:txXfrm rot="-5400000">
        <a:off x="679722" y="1740022"/>
        <a:ext cx="7647712" cy="569548"/>
      </dsp:txXfrm>
    </dsp:sp>
    <dsp:sp modelId="{B6544F16-9496-4B20-A245-DBC6F690C9FB}">
      <dsp:nvSpPr>
        <dsp:cNvPr id="0" name=""/>
        <dsp:cNvSpPr/>
      </dsp:nvSpPr>
      <dsp:spPr>
        <a:xfrm rot="5400000">
          <a:off x="-145654" y="2707395"/>
          <a:ext cx="971031" cy="679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4</a:t>
          </a:r>
          <a:endParaRPr lang="ru-RU" sz="1900" kern="1200" dirty="0"/>
        </a:p>
      </dsp:txBody>
      <dsp:txXfrm rot="-5400000">
        <a:off x="1" y="2901601"/>
        <a:ext cx="679722" cy="291309"/>
      </dsp:txXfrm>
    </dsp:sp>
    <dsp:sp modelId="{4235D998-EAF7-48A8-9580-1BCF2FEB3158}">
      <dsp:nvSpPr>
        <dsp:cNvPr id="0" name=""/>
        <dsp:cNvSpPr/>
      </dsp:nvSpPr>
      <dsp:spPr>
        <a:xfrm rot="5400000">
          <a:off x="4203398" y="-961936"/>
          <a:ext cx="631170" cy="7678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Щоб повертатися в таблицю питань треба</a:t>
          </a:r>
          <a:endParaRPr lang="uk-UA" sz="2400" b="0" kern="1200" noProof="0" dirty="0">
            <a:effectLst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noProof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натискати</a:t>
          </a:r>
          <a:endParaRPr lang="uk-UA" sz="2400" b="0" kern="1200" noProof="0">
            <a:effectLst/>
          </a:endParaRPr>
        </a:p>
      </dsp:txBody>
      <dsp:txXfrm rot="-5400000">
        <a:off x="679722" y="2592551"/>
        <a:ext cx="7647712" cy="569548"/>
      </dsp:txXfrm>
    </dsp:sp>
    <dsp:sp modelId="{C11C00D8-2876-4450-A19D-AA38D60E0A72}">
      <dsp:nvSpPr>
        <dsp:cNvPr id="0" name=""/>
        <dsp:cNvSpPr/>
      </dsp:nvSpPr>
      <dsp:spPr>
        <a:xfrm rot="5400000">
          <a:off x="-145654" y="3559924"/>
          <a:ext cx="971031" cy="679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/>
            <a:t>5</a:t>
          </a:r>
          <a:endParaRPr lang="ru-RU" sz="1900" kern="1200" dirty="0"/>
        </a:p>
      </dsp:txBody>
      <dsp:txXfrm rot="-5400000">
        <a:off x="1" y="3754130"/>
        <a:ext cx="679722" cy="291309"/>
      </dsp:txXfrm>
    </dsp:sp>
    <dsp:sp modelId="{C5A92412-5FC1-4D33-BCEC-F4688B68EC32}">
      <dsp:nvSpPr>
        <dsp:cNvPr id="0" name=""/>
        <dsp:cNvSpPr/>
      </dsp:nvSpPr>
      <dsp:spPr>
        <a:xfrm rot="5400000">
          <a:off x="4203398" y="-109407"/>
          <a:ext cx="631170" cy="7678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Підрахунки ведіть самостійно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9722" y="3445080"/>
        <a:ext cx="7647712" cy="56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412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368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90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032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986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48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265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3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157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375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74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3147-2F89-431D-A87F-693814FC85B5}" type="datetimeFigureOut">
              <a:rPr lang="uk-UA" smtClean="0"/>
              <a:pPr/>
              <a:t>10.09.2021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A1C3-96B8-440D-BEBC-3114C84B1C3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54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21.xml"/><Relationship Id="rId26" Type="http://schemas.openxmlformats.org/officeDocument/2006/relationships/slide" Target="slide14.xml"/><Relationship Id="rId3" Type="http://schemas.openxmlformats.org/officeDocument/2006/relationships/slide" Target="slide5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6.xml"/><Relationship Id="rId25" Type="http://schemas.openxmlformats.org/officeDocument/2006/relationships/slide" Target="slide28.xml"/><Relationship Id="rId2" Type="http://schemas.openxmlformats.org/officeDocument/2006/relationships/slide" Target="slide4.xml"/><Relationship Id="rId16" Type="http://schemas.openxmlformats.org/officeDocument/2006/relationships/slide" Target="slide20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3.xml"/><Relationship Id="rId5" Type="http://schemas.openxmlformats.org/officeDocument/2006/relationships/slide" Target="slide6.xml"/><Relationship Id="rId15" Type="http://schemas.openxmlformats.org/officeDocument/2006/relationships/slide" Target="slide25.xml"/><Relationship Id="rId23" Type="http://schemas.openxmlformats.org/officeDocument/2006/relationships/slide" Target="slide18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6.xml"/><Relationship Id="rId4" Type="http://schemas.openxmlformats.org/officeDocument/2006/relationships/image" Target="../media/image2.gif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7.xml"/><Relationship Id="rId27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uk-UA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Закон і ми</a:t>
            </a:r>
          </a:p>
        </p:txBody>
      </p:sp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28" name="Picture 4" descr="Закон і ми - 10 Лютого 2017 - КЗ КОР &amp;quot;БЦ багатопрофільний НРЦ&amp;quot;">
            <a:extLst>
              <a:ext uri="{FF2B5EF4-FFF2-40B4-BE49-F238E27FC236}">
                <a16:creationId xmlns:a16="http://schemas.microsoft.com/office/drawing/2014/main" id="{3EF72AD5-72F4-4FD6-8D9A-3B1475AA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4864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6964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0375" y="47667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осіб</a:t>
            </a:r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спільно проживають, пов'язані спільним побутом, мають взаємні права та обов'язки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346780"/>
            <a:ext cx="733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943" y="2329940"/>
            <a:ext cx="7337647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64288" y="5580682"/>
            <a:ext cx="1080120" cy="10715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901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83568" y="69269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шлюб?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207" y="1862976"/>
            <a:ext cx="7805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імейний </a:t>
            </a:r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чоловіка та жінки, зареєстрований у державному органі реєстрації актів цивільного стану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5" y="1655373"/>
            <a:ext cx="8262039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092280" y="5661248"/>
            <a:ext cx="1008112" cy="1008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901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5575" y="620688"/>
            <a:ext cx="8664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була прийнята Конвенція </a:t>
            </a:r>
            <a:r>
              <a:rPr lang="uk-UA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про права дитини</a:t>
            </a:r>
            <a:r>
              <a:rPr lang="uk-UA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570" y="2454195"/>
            <a:ext cx="851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листопада 1989 року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975" y="2168479"/>
            <a:ext cx="8224465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452320" y="5589240"/>
            <a:ext cx="1080120" cy="10115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AutoShape 4" descr="Результат пошуку зображень за запитом &quot;жар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8" y="3904999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5575" y="390492"/>
            <a:ext cx="8988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способи влаштування дітей, позбавлених батьківського піклування</a:t>
            </a:r>
            <a:endParaRPr lang="uk-UA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32948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Усиновлення, опіка і піклування, патронат, прийомна сім</a:t>
            </a:r>
            <a:r>
              <a:rPr lang="en-US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дитячий будинок сімейного типу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2416" y="2329483"/>
            <a:ext cx="8000057" cy="138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380312" y="5683561"/>
            <a:ext cx="1080120" cy="105780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8" y="3904999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0375" y="501262"/>
            <a:ext cx="8144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підстави </a:t>
            </a:r>
            <a:r>
              <a:rPr lang="uk-UA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 судом батьківських прав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7" y="193866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 не забрали з пологового будинку або з іншого закладу охорони здоров'я протягом шести місяців; 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виконання своїх обов’язків щодо виховання дитини та/ або забезпечення здобуття нею повної загальної середньої освіти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 поводження з дитиною; 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батьки зловживають алкогольними напоями чи наркотичними засобами; 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батьки вдаються до будь-яких видів експлуатації дитини, примушують її до жебракування та бродяжництва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батьки засуджені за вчинення умисного кримінального правопорушення щодо дитини.</a:t>
            </a:r>
            <a:endParaRPr lang="ru-RU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9962" y="2008432"/>
            <a:ext cx="8144073" cy="2238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092280" y="5373216"/>
            <a:ext cx="1296144" cy="1296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8" y="4360942"/>
            <a:ext cx="1911488" cy="23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5575" y="692696"/>
            <a:ext cx="637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трудове право?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375" y="1767190"/>
            <a:ext cx="7990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 право</a:t>
            </a:r>
            <a:r>
              <a:rPr lang="uk-UA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з провідних галузей у системі права України, що врегульовує відносини між працівниками і власниками підприємств або уповноваженими ними органами чи окремими фізичними особами з приводу праці</a:t>
            </a:r>
            <a:endParaRPr lang="ru-RU" sz="24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660" y="1866825"/>
            <a:ext cx="8432105" cy="1470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452320" y="5135191"/>
            <a:ext cx="1224136" cy="1296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2539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85800" y="404664"/>
            <a:ext cx="7630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протягом якого працівник повинен перебувати на своєму робочому місці і виконувати роботу, обумовлену трудовим договором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492896"/>
            <a:ext cx="763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 час</a:t>
            </a:r>
            <a:endParaRPr lang="ru-RU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462339"/>
            <a:ext cx="7990656" cy="1107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44308" y="5414938"/>
            <a:ext cx="1256184" cy="1296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2539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яких видів робіт забороняється залучать неповнолітніх?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91" y="164131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в нічний 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та </a:t>
            </a:r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надурочних 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робіт, </a:t>
            </a:r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роботах зі шкідливими і небезпечними умовами праці, а також на підземних роботах, підіймання і переміщення важких речей</a:t>
            </a:r>
            <a:endParaRPr lang="ru-RU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730" y="1688512"/>
            <a:ext cx="7610609" cy="1721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596336" y="5445224"/>
            <a:ext cx="1296144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" y="38240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85800" y="620688"/>
            <a:ext cx="7558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особи молодше 18 років приймаються на роботу лише </a:t>
            </a:r>
            <a:r>
              <a:rPr lang="uk-UA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…</a:t>
            </a:r>
            <a:endParaRPr lang="ru-RU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028384" y="5638800"/>
            <a:ext cx="1008112" cy="10305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5" y="185247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 медичного огляду</a:t>
            </a:r>
            <a:endParaRPr lang="ru-RU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6152" y="1850996"/>
            <a:ext cx="7289638" cy="1461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" y="38240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5575" y="260648"/>
            <a:ext cx="8664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 віком до 18 років щорічна основна відпустка надається тривалістю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452320" y="5517232"/>
            <a:ext cx="1296144" cy="10801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7975" y="2352693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календарний день</a:t>
            </a:r>
            <a:endParaRPr lang="ru-RU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062" y="2352693"/>
            <a:ext cx="4979944" cy="1076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" y="38240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793433" y="198493"/>
            <a:ext cx="5194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Правила  гри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458363" y="1123629"/>
            <a:ext cx="8000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lvl="0"/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40917355"/>
              </p:ext>
            </p:extLst>
          </p:nvPr>
        </p:nvGraphicFramePr>
        <p:xfrm>
          <a:off x="460375" y="2348880"/>
          <a:ext cx="83536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599" y="1396195"/>
            <a:ext cx="771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складається з 3 правових раундів:</a:t>
            </a:r>
          </a:p>
        </p:txBody>
      </p:sp>
    </p:spTree>
    <p:extLst>
      <p:ext uri="{BB962C8B-B14F-4D97-AF65-F5344CB8AC3E}">
        <p14:creationId xmlns:p14="http://schemas.microsoft.com/office/powerpoint/2010/main" val="4017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72060" y="440832"/>
            <a:ext cx="8165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адміністративної відповідальності </a:t>
            </a:r>
            <a:endParaRPr lang="uk-UA" sz="3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</a:t>
            </a:r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притягнуто </a:t>
            </a:r>
            <a:r>
              <a:rPr lang="uk-UA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особу …</a:t>
            </a:r>
            <a:endParaRPr 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375" y="2002279"/>
            <a:ext cx="850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досягнула віку 16 років</a:t>
            </a:r>
            <a:endParaRPr lang="ru-RU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060" y="1720344"/>
            <a:ext cx="7568009" cy="161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020272" y="5229200"/>
            <a:ext cx="1296144" cy="11521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" y="38240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5575" y="836712"/>
            <a:ext cx="880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види шкоди.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2924944"/>
            <a:ext cx="173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88797" y="1825660"/>
            <a:ext cx="559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Матеріальна, фізична, моральна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975" y="1793063"/>
            <a:ext cx="663190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326921" y="5100518"/>
            <a:ext cx="1512168" cy="15121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AutoShape 2" descr="Результат пошуку зображень за запитом &quot;перламутровые обла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5" y="3554822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81754" y="160338"/>
            <a:ext cx="8584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види адміністративних стягнень можуть застосовуватися за вчинення адміністративних правопорушень?</a:t>
            </a:r>
            <a:endParaRPr lang="uk-UA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914664"/>
            <a:ext cx="7351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опередження; штраф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штрафні бали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оплатне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предмета, який став знаряддям вчинення або безпосереднім об’єктом адміністративного правопорушення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конфіскація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предмета, який став знаряддям вчинення або безпосереднім об’єктом адміністративного правопорушення; грошей, одержаних унаслідок вчинення адміністративного правопорушення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позбавлення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 права, наданого даному громадянинові (права керування транспортними засобами, права полювання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громадські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виправні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адміністративний </a:t>
            </a:r>
            <a:r>
              <a:rPr lang="uk-UA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арешт.</a:t>
            </a:r>
            <a:endParaRPr lang="ru-RU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74" y="1928421"/>
            <a:ext cx="7351985" cy="2571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518154" y="5398564"/>
            <a:ext cx="1368152" cy="1296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703811"/>
            <a:ext cx="1723351" cy="21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07976" y="160338"/>
            <a:ext cx="7792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осіб віком від 16 до 18 років, які вчинили адміністративні правопорушення, </a:t>
            </a:r>
            <a:r>
              <a:rPr lang="uk-UA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 … </a:t>
            </a:r>
            <a:endParaRPr lang="uk-UA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865" y="2354396"/>
            <a:ext cx="744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аходи впливу</a:t>
            </a:r>
            <a:endParaRPr lang="uk-UA" sz="36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5" y="2193830"/>
            <a:ext cx="7856041" cy="96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020272" y="5301208"/>
            <a:ext cx="1474464" cy="14024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AutoShape 2" descr="Результат пошуку зображень за запитом &quot;злив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4" y="3717032"/>
            <a:ext cx="2167410" cy="2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95536" y="29070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адміністративна </a:t>
            </a:r>
            <a:r>
              <a:rPr lang="uk-UA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65835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</a:t>
            </a:r>
            <a:r>
              <a:rPr lang="uk-UA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вид юридичної відповідальності, яка застосовується за вчинення адміністративного правопорушення і полягає в покладанні на винну особу обмежень матеріального і морального характеру.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375" y="1765835"/>
            <a:ext cx="7416824" cy="163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64288" y="5445224"/>
            <a:ext cx="1440160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4" y="3717032"/>
            <a:ext cx="2167410" cy="2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5575" y="404664"/>
            <a:ext cx="801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ознаки злочину.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916832"/>
            <a:ext cx="8144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Суспільна небезпечність, протиправність, винність, караність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456" y="1934522"/>
            <a:ext cx="8432105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0323" y="5445224"/>
            <a:ext cx="1656184" cy="1296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4" y="3717032"/>
            <a:ext cx="2167410" cy="2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827584" y="76470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склад злочину.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2099679"/>
            <a:ext cx="7784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sz="3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3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</a:t>
            </a:r>
            <a:r>
              <a:rPr lang="en-US" sz="3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3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sz="3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єктивна</a:t>
            </a:r>
            <a:r>
              <a:rPr lang="uk-UA" sz="3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сторона, об</a:t>
            </a:r>
            <a:r>
              <a:rPr lang="en-US" sz="3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єктивна</a:t>
            </a:r>
            <a:r>
              <a:rPr lang="uk-UA" sz="3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endParaRPr lang="uk-UA" sz="36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336" y="1844824"/>
            <a:ext cx="8000057" cy="1690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6660232" y="5301208"/>
            <a:ext cx="1584176" cy="14401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" y="3946576"/>
            <a:ext cx="2167410" cy="2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11560" y="620688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мету покарання згідно кримінального закону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2060848"/>
            <a:ext cx="719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 </a:t>
            </a:r>
            <a:r>
              <a:rPr lang="uk-UA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відплата </a:t>
            </a:r>
            <a:r>
              <a:rPr lang="uk-UA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вчинене</a:t>
            </a:r>
            <a:r>
              <a:rPr lang="uk-UA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виправлення </a:t>
            </a:r>
            <a:r>
              <a:rPr lang="uk-UA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засудженого</a:t>
            </a:r>
            <a:r>
              <a:rPr lang="uk-UA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запобігання </a:t>
            </a:r>
            <a:r>
              <a:rPr lang="uk-UA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 нових злочинів самим засудженим</a:t>
            </a:r>
            <a:r>
              <a:rPr lang="uk-UA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запобігання </a:t>
            </a:r>
            <a:r>
              <a:rPr lang="uk-UA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 злочинів з боку інших осіб.</a:t>
            </a:r>
            <a:endParaRPr lang="ru-RU" sz="24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4175" y="2145816"/>
            <a:ext cx="7351985" cy="146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6660232" y="5517232"/>
            <a:ext cx="1728191" cy="11521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" y="3946576"/>
            <a:ext cx="2167410" cy="2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4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етою покарання неповнолітніх є … </a:t>
            </a:r>
            <a:endParaRPr lang="uk-UA" sz="4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823" y="2492895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иправлення</a:t>
            </a:r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виховання та соціальна реабілітація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254" y="2348880"/>
            <a:ext cx="8440489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020272" y="5445224"/>
            <a:ext cx="1368152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" y="3946576"/>
            <a:ext cx="2167410" cy="2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79700" y="251721"/>
            <a:ext cx="7640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підставою кримінальної відповідальності є </a:t>
            </a:r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uk-UA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65" y="2160754"/>
            <a:ext cx="630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 </a:t>
            </a:r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575" y="2262852"/>
            <a:ext cx="8432105" cy="1079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20820" y="5373216"/>
            <a:ext cx="1296144" cy="1296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" y="3946576"/>
            <a:ext cx="2167410" cy="2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83595" y="198493"/>
            <a:ext cx="8013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«Правовий аукціон»</a:t>
            </a:r>
            <a:endParaRPr lang="uk-UA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571668" y="1595021"/>
            <a:ext cx="7857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99030527"/>
              </p:ext>
            </p:extLst>
          </p:nvPr>
        </p:nvGraphicFramePr>
        <p:xfrm>
          <a:off x="211335" y="1340768"/>
          <a:ext cx="8358246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429520" y="4000504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493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«Правнича консультація» </a:t>
            </a:r>
            <a:endParaRPr lang="uk-UA" sz="5400" dirty="0" smtClean="0">
              <a:solidFill>
                <a:srgbClr val="FF0000"/>
              </a:solidFill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1238721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dirty="0" smtClean="0"/>
              <a:t>	</a:t>
            </a:r>
            <a:r>
              <a:rPr lang="uk-UA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на питання, правильні відповіді ви знайдете на слайді  37.</a:t>
            </a:r>
          </a:p>
          <a:p>
            <a:pPr algn="just"/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 вірну відповідь – додайте 5 балів, якщо відповіли невірно відніміть бали.</a:t>
            </a:r>
            <a:endParaRPr lang="uk-UA" b="1" dirty="0">
              <a:solidFill>
                <a:srgbClr val="000099"/>
              </a:solidFill>
            </a:endParaRPr>
          </a:p>
        </p:txBody>
      </p:sp>
      <p:pic>
        <p:nvPicPr>
          <p:cNvPr id="1030" name="Picture 6" descr="Мультяшные девочка юрист картинки, стоковые фото Мультяшные девочка юрист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44" y="3284984"/>
            <a:ext cx="2863404" cy="32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Выноска-облако 5"/>
          <p:cNvSpPr/>
          <p:nvPr/>
        </p:nvSpPr>
        <p:spPr>
          <a:xfrm>
            <a:off x="178147" y="620069"/>
            <a:ext cx="6199857" cy="16788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917575" y="991906"/>
            <a:ext cx="4953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права має дитина над якою встановлено опіку?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Результат пошуку зображень за запитом &quot;фізична карта південної амери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Результат пошуку зображень за запитом &quot;фізична карта південної америк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2" descr="Рисунки учеников: Школа будущего. Рисунки учеников начальных классов —  Артист-Ой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онспект урока ко Дню знаний на тему &amp;quot;Любите то, что учите, и учитесь тому.  что любите&amp;quot; - начальные классы, у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8" y="2977783"/>
            <a:ext cx="2498853" cy="353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ультяшная девочка юрист картинки, стоковые фото Мультяшная девочка юрист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26" y="7937"/>
            <a:ext cx="2595024" cy="39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Выноска-облако 5"/>
          <p:cNvSpPr/>
          <p:nvPr/>
        </p:nvSpPr>
        <p:spPr>
          <a:xfrm>
            <a:off x="178147" y="620069"/>
            <a:ext cx="6199857" cy="16788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917575" y="991906"/>
            <a:ext cx="4953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можливо притягнути до відповідальності особу, якщо в 'її діянні вина відсутня?</a:t>
            </a:r>
            <a:endParaRPr lang="uk-UA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Результат пошуку зображень за запитом &quot;фізична карта південної амери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Результат пошуку зображень за запитом &quot;фізична карта південної америк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2" descr="Рисунки учеников: Школа будущего. Рисунки учеников начальных классов —  Артист-Ой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онспект урока ко Дню знаний на тему &amp;quot;Любите то, что учите, и учитесь тому.  что любите&amp;quot; - начальные классы, у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8" y="2977783"/>
            <a:ext cx="2498853" cy="353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ультяшная девочка юрист картинки, стоковые фото Мультяшная девочка юрист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26" y="7937"/>
            <a:ext cx="2595024" cy="39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94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Выноска-облако 5"/>
          <p:cNvSpPr/>
          <p:nvPr/>
        </p:nvSpPr>
        <p:spPr>
          <a:xfrm>
            <a:off x="178147" y="620069"/>
            <a:ext cx="6199857" cy="16788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917575" y="991906"/>
            <a:ext cx="4953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є допомога </a:t>
            </a:r>
            <a:r>
              <a:rPr lang="uk-UA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веденні домашнього господарства працею?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Результат пошуку зображень за запитом &quot;фізична карта південної амери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Результат пошуку зображень за запитом &quot;фізична карта південної америк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2" descr="Рисунки учеников: Школа будущего. Рисунки учеников начальных классов —  Артист-Ой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онспект урока ко Дню знаний на тему &amp;quot;Любите то, что учите, и учитесь тому.  что любите&amp;quot; - начальные классы, у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8" y="2977783"/>
            <a:ext cx="2498853" cy="353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ультяшная девочка юрист картинки, стоковые фото Мультяшная девочка юрист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26" y="7937"/>
            <a:ext cx="2595024" cy="39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76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550230" y="198493"/>
            <a:ext cx="5680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«Справу закрито»</a:t>
            </a:r>
            <a:endParaRPr lang="uk-UA" sz="5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75" y="1100064"/>
            <a:ext cx="4560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за картинками з мультфільму </a:t>
            </a:r>
          </a:p>
          <a:p>
            <a:pPr algn="just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«Ну, постривай!» </a:t>
            </a:r>
            <a:r>
              <a:rPr lang="uk-UA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правопорушення, які було скоєно. Правильну відповідь </a:t>
            </a:r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знайдете на </a:t>
            </a:r>
            <a:r>
              <a:rPr lang="uk-UA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слайді.</a:t>
            </a:r>
            <a:endParaRPr lang="uk-UA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Серіал &amp;quot;Ну, постривай!&amp;quot; Ну, постривай! - дивитися онлайн безкоштовно і  легально на MEGOGO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778" y="1412776"/>
            <a:ext cx="354929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8194" name="Picture 2" descr="Порушення Закону про заборону паління в громадських місц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0" y="0"/>
            <a:ext cx="3496998" cy="254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575" y="160338"/>
            <a:ext cx="4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Порушення тиші в горомадських місцях Порушення правил охорони приро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02" y="48772"/>
            <a:ext cx="3529459" cy="249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4463" y="233125"/>
            <a:ext cx="4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</a:rPr>
              <a:t>2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1219" y="2547912"/>
            <a:ext cx="4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Порушення правил дорожнього рух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221088"/>
            <a:ext cx="3463553" cy="256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5575" y="5022863"/>
            <a:ext cx="4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</a:rPr>
              <a:t>4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0" descr="Порушення правил користування громадським транспорт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03" y="4221088"/>
            <a:ext cx="3529458" cy="256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43842" y="5078882"/>
            <a:ext cx="4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Порушення закону на право власност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77743"/>
            <a:ext cx="3460460" cy="228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406" y="207470"/>
            <a:ext cx="573832" cy="57849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1205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заборони паління в громадських місцях</a:t>
            </a:r>
            <a:endParaRPr lang="uk-UA" sz="2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9774" y="785965"/>
            <a:ext cx="7712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тиші в громадських місцях Порушення правил охорони природи</a:t>
            </a:r>
            <a:endParaRPr lang="uk-UA" sz="2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7975" y="819882"/>
            <a:ext cx="573832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0983" y="1507889"/>
            <a:ext cx="3424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uk-UA" b="1" dirty="0" smtClean="0">
                <a:solidFill>
                  <a:srgbClr val="000099"/>
                </a:solidFill>
                <a:latin typeface="Open Sans"/>
              </a:rPr>
              <a:t> </a:t>
            </a:r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власності</a:t>
            </a:r>
            <a:endParaRPr lang="uk-UA" sz="2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7975" y="1398377"/>
            <a:ext cx="573832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7953" y="1959538"/>
            <a:ext cx="573832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9266" y="2059047"/>
            <a:ext cx="444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uk-UA" b="1" dirty="0" smtClean="0">
                <a:solidFill>
                  <a:srgbClr val="000099"/>
                </a:solidFill>
                <a:latin typeface="Open Sans"/>
              </a:rPr>
              <a:t> </a:t>
            </a:r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дорожнього руху</a:t>
            </a:r>
            <a:endParaRPr lang="uk-UA" sz="2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9891" y="2555367"/>
            <a:ext cx="573832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3133" y="2596059"/>
            <a:ext cx="7379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uk-UA" b="1" dirty="0" smtClean="0">
                <a:solidFill>
                  <a:srgbClr val="000099"/>
                </a:solidFill>
                <a:latin typeface="Open Sans"/>
              </a:rPr>
              <a:t> </a:t>
            </a:r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користування громадським транспортом</a:t>
            </a:r>
            <a:endParaRPr lang="uk-UA" sz="2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Судья - Профессии - Картинки PNG - Галере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1" y="3133071"/>
            <a:ext cx="4098093" cy="36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облюдение закона — правило хорошего т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86" y="3872256"/>
            <a:ext cx="3891482" cy="2203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3746" y="7937"/>
            <a:ext cx="878682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Правнича консультація (відповіді)</a:t>
            </a:r>
            <a:endParaRPr lang="uk-UA" sz="4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7704" y="756904"/>
            <a:ext cx="4932039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</a:t>
            </a:r>
            <a:r>
              <a:rPr lang="uk-UA" sz="19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 в сім´ї опікуна або </a:t>
            </a:r>
            <a:r>
              <a:rPr lang="uk-UA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піклування, на </a:t>
            </a:r>
            <a:r>
              <a:rPr lang="uk-UA" sz="19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їй умов для всебічного розвитку, освіти, </a:t>
            </a:r>
            <a:r>
              <a:rPr lang="uk-UA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виховання, на </a:t>
            </a:r>
            <a:r>
              <a:rPr lang="uk-UA" sz="19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 до її людської </a:t>
            </a:r>
            <a:r>
              <a:rPr lang="uk-UA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гідності, на </a:t>
            </a:r>
            <a:r>
              <a:rPr lang="uk-UA" sz="19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права користуватися житлом, у якому вона </a:t>
            </a:r>
            <a:r>
              <a:rPr lang="uk-UA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проживала, на </a:t>
            </a:r>
            <a:r>
              <a:rPr lang="uk-UA" sz="19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зловживань з боку опікуна або піклувальника.</a:t>
            </a:r>
            <a:endParaRPr lang="ru-RU" sz="19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uk-UA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кримінальному праві відповідальність без вини неможлива. Згідно з Кримінальним кодексом України кримінальній відповідальності і покаранню підлягає лише особа, винна у скоєнні злочину, тобто та, яка умисно або з необережності скоїла передбачене кримінальним законом суспільне небезпечне діяння.</a:t>
            </a:r>
          </a:p>
          <a:p>
            <a:pPr algn="just"/>
            <a:r>
              <a:rPr lang="uk-UA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Ні, оскільки він це робить добровільно, це допомога батькам, а не праця</a:t>
            </a:r>
            <a:r>
              <a:rPr lang="ru-RU" sz="19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Мультяшная девочка юрист картинки, стоковые фото Мультяшная девочка юрист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7" y="1196752"/>
            <a:ext cx="3672408" cy="537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3074" name="Picture 2" descr="Вітаємо переможця! - Черкаська загальноосвітня школа І-ІІІ ступенів №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4726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7170" name="Picture 2" descr="Планування роботи загальноосвітнього закладу - презентація з педагог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2" y="7937"/>
            <a:ext cx="91748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8913"/>
            <a:ext cx="2663825" cy="1008062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FFFF"/>
              </a:gs>
              <a:gs pos="100000">
                <a:srgbClr val="00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Неповнолітні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як </a:t>
            </a:r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суб</a:t>
            </a:r>
            <a:r>
              <a:rPr lang="en-US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’</a:t>
            </a:r>
            <a:r>
              <a:rPr lang="uk-UA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єкти</a:t>
            </a:r>
            <a:endParaRPr lang="uk-UA" altLang="uk-UA" sz="14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цивільних правовідносин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7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43213" y="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latin typeface="Georgia" pitchFamily="18" charset="0"/>
                <a:hlinkClick r:id="rId3" action="ppaction://hlinksldjump"/>
              </a:rPr>
              <a:t>1</a:t>
            </a:r>
            <a:endParaRPr lang="ru-RU" altLang="uk-UA" sz="5400" b="1" dirty="0">
              <a:latin typeface="Georgia" pitchFamily="18" charset="0"/>
            </a:endParaRPr>
          </a:p>
        </p:txBody>
      </p:sp>
      <p:pic>
        <p:nvPicPr>
          <p:cNvPr id="9" name="Picture 9" descr="line4.gif (11519 bytes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96975"/>
            <a:ext cx="9144000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3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40200" y="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993300"/>
                </a:solidFill>
                <a:latin typeface="Georgia" pitchFamily="18" charset="0"/>
                <a:hlinkClick r:id="rId5" action="ppaction://hlinksldjump"/>
              </a:rPr>
              <a:t>2</a:t>
            </a:r>
            <a:endParaRPr lang="ru-RU" altLang="uk-UA" sz="5400" b="1" dirty="0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11" name="Oval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00FF"/>
                </a:solidFill>
                <a:latin typeface="Georgia" pitchFamily="18" charset="0"/>
                <a:hlinkClick r:id="rId6" action="ppaction://hlinksldjump"/>
              </a:rPr>
              <a:t>3</a:t>
            </a:r>
            <a:endParaRPr lang="ru-RU" altLang="uk-UA" sz="5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2" name="Oval 4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32588" y="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8000"/>
                </a:solidFill>
                <a:latin typeface="Georgia" pitchFamily="18" charset="0"/>
                <a:hlinkClick r:id="rId7" action="ppaction://hlinksldjump"/>
              </a:rPr>
              <a:t>4</a:t>
            </a:r>
            <a:endParaRPr lang="ru-RU" altLang="uk-UA" sz="5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3" name="Oval 5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91475" y="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FF0000"/>
                </a:solidFill>
                <a:latin typeface="Georgia" pitchFamily="18" charset="0"/>
                <a:hlinkClick r:id="rId8" action="ppaction://hlinksldjump"/>
              </a:rPr>
              <a:t>5</a:t>
            </a:r>
            <a:endParaRPr lang="ru-RU" altLang="uk-UA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1" y="1548903"/>
            <a:ext cx="2663825" cy="100806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FFFF"/>
              </a:gs>
              <a:gs pos="100000">
                <a:srgbClr val="00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Неповнолітні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як </a:t>
            </a:r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суб</a:t>
            </a:r>
            <a:r>
              <a:rPr lang="en-US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’</a:t>
            </a:r>
            <a:r>
              <a:rPr lang="uk-UA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єкти</a:t>
            </a:r>
            <a:endParaRPr lang="uk-UA" altLang="uk-UA" sz="14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сімейних правовідносин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1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43213" y="1431428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latin typeface="Georgia" pitchFamily="18" charset="0"/>
                <a:hlinkClick r:id="rId9" action="ppaction://hlinksldjump"/>
              </a:rPr>
              <a:t>1</a:t>
            </a:r>
            <a:endParaRPr lang="ru-RU" altLang="uk-UA" sz="5400" b="1" dirty="0">
              <a:latin typeface="Georgia" pitchFamily="18" charset="0"/>
            </a:endParaRPr>
          </a:p>
        </p:txBody>
      </p:sp>
      <p:pic>
        <p:nvPicPr>
          <p:cNvPr id="16" name="Picture 9" descr="line4.gif (11519 bytes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2556966"/>
            <a:ext cx="9144000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3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40200" y="1420814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993300"/>
                </a:solidFill>
                <a:latin typeface="Georgia" pitchFamily="18" charset="0"/>
                <a:hlinkClick r:id="rId10" action="ppaction://hlinksldjump"/>
              </a:rPr>
              <a:t>2</a:t>
            </a:r>
            <a:endParaRPr lang="ru-RU" altLang="uk-UA" sz="5400" b="1" dirty="0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18" name="Oval 4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4358" y="1420814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00FF"/>
                </a:solidFill>
                <a:latin typeface="Georgia" pitchFamily="18" charset="0"/>
                <a:hlinkClick r:id="rId11" action="ppaction://hlinksldjump"/>
              </a:rPr>
              <a:t>3</a:t>
            </a:r>
            <a:endParaRPr lang="ru-RU" altLang="uk-UA" sz="5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0" name="Oval 4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50158" y="1420814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8000"/>
                </a:solidFill>
                <a:latin typeface="Georgia" pitchFamily="18" charset="0"/>
                <a:hlinkClick r:id="rId12" action="ppaction://hlinksldjump"/>
              </a:rPr>
              <a:t>4</a:t>
            </a:r>
            <a:endParaRPr lang="ru-RU" altLang="uk-UA" sz="5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21" name="Oval 5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91475" y="2744993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FF0000"/>
                </a:solidFill>
                <a:latin typeface="Georgia" pitchFamily="18" charset="0"/>
                <a:hlinkClick r:id="rId13" action="ppaction://hlinksldjump"/>
              </a:rPr>
              <a:t>5</a:t>
            </a:r>
            <a:endParaRPr lang="ru-RU" altLang="uk-UA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2924968"/>
            <a:ext cx="2663825" cy="100806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FFFF"/>
              </a:gs>
              <a:gs pos="100000">
                <a:srgbClr val="00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Неповнолітні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як </a:t>
            </a:r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суб</a:t>
            </a:r>
            <a:r>
              <a:rPr lang="en-US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’</a:t>
            </a:r>
            <a:r>
              <a:rPr lang="uk-UA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єкти</a:t>
            </a:r>
            <a:endParaRPr lang="uk-UA" altLang="uk-UA" sz="14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трудових правовідносин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23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38912" y="2758444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latin typeface="Georgia" pitchFamily="18" charset="0"/>
                <a:hlinkClick r:id="rId14" action="ppaction://hlinksldjump"/>
              </a:rPr>
              <a:t>1</a:t>
            </a:r>
            <a:endParaRPr lang="ru-RU" altLang="uk-UA" sz="5400" b="1" dirty="0">
              <a:latin typeface="Georgia" pitchFamily="18" charset="0"/>
            </a:endParaRPr>
          </a:p>
        </p:txBody>
      </p:sp>
      <p:sp>
        <p:nvSpPr>
          <p:cNvPr id="24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38911" y="5589588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latin typeface="Georgia" pitchFamily="18" charset="0"/>
                <a:hlinkClick r:id="rId15" action="ppaction://hlinksldjump"/>
              </a:rPr>
              <a:t>1</a:t>
            </a:r>
            <a:endParaRPr lang="ru-RU" altLang="uk-UA" sz="5400" b="1" dirty="0">
              <a:latin typeface="Georgia" pitchFamily="18" charset="0"/>
            </a:endParaRPr>
          </a:p>
        </p:txBody>
      </p:sp>
      <p:sp>
        <p:nvSpPr>
          <p:cNvPr id="2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24902" y="415687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latin typeface="Georgia" pitchFamily="18" charset="0"/>
                <a:hlinkClick r:id="rId16" action="ppaction://hlinksldjump"/>
              </a:rPr>
              <a:t>1</a:t>
            </a:r>
            <a:endParaRPr lang="ru-RU" altLang="uk-UA" sz="5400" b="1" dirty="0">
              <a:latin typeface="Georgia" pitchFamily="18" charset="0"/>
            </a:endParaRPr>
          </a:p>
        </p:txBody>
      </p:sp>
      <p:pic>
        <p:nvPicPr>
          <p:cNvPr id="26" name="Picture 9" descr="line4.gif (11519 bytes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3933031"/>
            <a:ext cx="9144000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line4.gif (11519 bytes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406" y="5326556"/>
            <a:ext cx="9144000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4221163"/>
            <a:ext cx="2663825" cy="1008062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FFFF"/>
              </a:gs>
              <a:gs pos="100000">
                <a:srgbClr val="00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Неповнолітні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як </a:t>
            </a:r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суб</a:t>
            </a:r>
            <a:r>
              <a:rPr lang="en-US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’</a:t>
            </a:r>
            <a:r>
              <a:rPr lang="uk-UA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єкти</a:t>
            </a:r>
            <a:endParaRPr lang="uk-UA" altLang="uk-UA" sz="14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адміністративних</a:t>
            </a:r>
          </a:p>
          <a:p>
            <a:pPr algn="ctr"/>
            <a:r>
              <a:rPr lang="uk-UA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правовідносин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673" y="5727019"/>
            <a:ext cx="2663825" cy="112553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FFFF"/>
              </a:gs>
              <a:gs pos="100000">
                <a:srgbClr val="00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 altLang="uk-UA" sz="28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Неповнолітні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як </a:t>
            </a:r>
            <a:r>
              <a:rPr lang="ru-RU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суб</a:t>
            </a:r>
            <a:r>
              <a:rPr lang="en-US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’</a:t>
            </a:r>
            <a:r>
              <a:rPr lang="uk-UA" alt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єкти</a:t>
            </a:r>
            <a:endParaRPr lang="uk-UA" altLang="uk-UA" sz="14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кримінальних</a:t>
            </a:r>
          </a:p>
          <a:p>
            <a:pPr algn="ctr"/>
            <a:r>
              <a:rPr lang="uk-UA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правовідносин</a:t>
            </a:r>
            <a:r>
              <a:rPr lang="ru-RU" alt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endParaRPr lang="ru-RU" altLang="uk-UA" sz="28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30" name="Oval 3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71007" y="2758444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993300"/>
                </a:solidFill>
                <a:latin typeface="Georgia" pitchFamily="18" charset="0"/>
                <a:hlinkClick r:id="rId17" action="ppaction://hlinksldjump"/>
              </a:rPr>
              <a:t>2</a:t>
            </a:r>
            <a:endParaRPr lang="ru-RU" altLang="uk-UA" sz="5400" b="1" dirty="0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31" name="Oval 3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36580" y="415687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993300"/>
                </a:solidFill>
                <a:latin typeface="Georgia" pitchFamily="18" charset="0"/>
                <a:hlinkClick r:id="rId18" action="ppaction://hlinksldjump"/>
              </a:rPr>
              <a:t>2</a:t>
            </a:r>
            <a:endParaRPr lang="ru-RU" altLang="uk-UA" sz="5400" b="1" dirty="0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32" name="Oval 3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71007" y="5594218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993300"/>
                </a:solidFill>
                <a:latin typeface="Georgia" pitchFamily="18" charset="0"/>
                <a:hlinkClick r:id="rId19" action="ppaction://hlinksldjump"/>
              </a:rPr>
              <a:t>2</a:t>
            </a:r>
            <a:endParaRPr lang="ru-RU" altLang="uk-UA" sz="5400" b="1" dirty="0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36" name="Oval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2744993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00FF"/>
                </a:solidFill>
                <a:latin typeface="Georgia" pitchFamily="18" charset="0"/>
                <a:hlinkClick r:id="rId20" action="ppaction://hlinksldjump"/>
              </a:rPr>
              <a:t>3</a:t>
            </a:r>
            <a:endParaRPr lang="ru-RU" altLang="uk-UA" sz="5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7" name="Oval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93000" y="4162425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00FF"/>
                </a:solidFill>
                <a:latin typeface="Georgia" pitchFamily="18" charset="0"/>
                <a:hlinkClick r:id="rId21" action="ppaction://hlinksldjump"/>
              </a:rPr>
              <a:t>3</a:t>
            </a:r>
            <a:endParaRPr lang="ru-RU" altLang="uk-UA" sz="5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" name="Oval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5550395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00FF"/>
                </a:solidFill>
                <a:latin typeface="Georgia" pitchFamily="18" charset="0"/>
                <a:hlinkClick r:id="rId22" action="ppaction://hlinksldjump"/>
              </a:rPr>
              <a:t>3</a:t>
            </a:r>
            <a:endParaRPr lang="ru-RU" altLang="uk-UA" sz="5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2" name="Oval 4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32587" y="2807493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8000"/>
                </a:solidFill>
                <a:latin typeface="Georgia" pitchFamily="18" charset="0"/>
                <a:hlinkClick r:id="rId23" action="ppaction://hlinksldjump"/>
              </a:rPr>
              <a:t>4</a:t>
            </a:r>
            <a:endParaRPr lang="ru-RU" altLang="uk-UA" sz="5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43" name="Oval 4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32588" y="4189630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8000"/>
                </a:solidFill>
                <a:latin typeface="Georgia" pitchFamily="18" charset="0"/>
                <a:hlinkClick r:id="rId24" action="ppaction://hlinksldjump"/>
              </a:rPr>
              <a:t>4</a:t>
            </a:r>
            <a:endParaRPr lang="ru-RU" altLang="uk-UA" sz="5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44" name="Oval 4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32588" y="5589588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008000"/>
                </a:solidFill>
                <a:latin typeface="Georgia" pitchFamily="18" charset="0"/>
                <a:hlinkClick r:id="rId25" action="ppaction://hlinksldjump"/>
              </a:rPr>
              <a:t>4</a:t>
            </a:r>
            <a:endParaRPr lang="ru-RU" altLang="uk-UA" sz="5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45" name="Oval 5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74765" y="1419435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FF0000"/>
                </a:solidFill>
                <a:latin typeface="Georgia" pitchFamily="18" charset="0"/>
                <a:hlinkClick r:id="rId26" action="ppaction://hlinksldjump"/>
              </a:rPr>
              <a:t>5</a:t>
            </a:r>
            <a:endParaRPr lang="ru-RU" altLang="uk-UA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6" name="Oval 5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74766" y="4156616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FF0000"/>
                </a:solidFill>
                <a:latin typeface="Georgia" pitchFamily="18" charset="0"/>
                <a:hlinkClick r:id="rId27" action="ppaction://hlinksldjump"/>
              </a:rPr>
              <a:t>5</a:t>
            </a:r>
            <a:endParaRPr lang="ru-RU" altLang="uk-UA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" name="Oval 5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61851" y="5570523"/>
            <a:ext cx="1152525" cy="11255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uk-UA" sz="5400" b="1" dirty="0">
                <a:solidFill>
                  <a:srgbClr val="FF0000"/>
                </a:solidFill>
                <a:latin typeface="Georgia" pitchFamily="18" charset="0"/>
                <a:hlinkClick r:id="rId28" action="ppaction://hlinksldjump"/>
              </a:rPr>
              <a:t>5</a:t>
            </a:r>
            <a:endParaRPr lang="ru-RU" altLang="uk-UA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07975" y="980728"/>
            <a:ext cx="844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цивільна правоздатність?</a:t>
            </a:r>
            <a:endParaRPr lang="uk-UA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9289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Цивільна правоздатність</a:t>
            </a:r>
            <a:r>
              <a:rPr lang="uk-UA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це здатність особи мати цивільні права та обов'язки</a:t>
            </a:r>
            <a:endParaRPr lang="uk-UA" sz="24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356604"/>
            <a:ext cx="76328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936104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AutoShape 2" descr="Результат пошуку зображень за запитом &quot;атмосфера малюно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9" y="4068809"/>
            <a:ext cx="2078990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07975" y="759048"/>
            <a:ext cx="87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цивільна дієздатність?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772816"/>
            <a:ext cx="742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Цивільна дієздатність фізичної особи</a:t>
            </a:r>
            <a:r>
              <a:rPr lang="uk-UA" sz="24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це здатність своїми діями набувати для себе цивільних прав і самостійно їх здійснювати</a:t>
            </a:r>
            <a:endParaRPr lang="uk-UA" sz="24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75" y="1821017"/>
            <a:ext cx="7423993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661248"/>
            <a:ext cx="1080120" cy="1008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9" y="3501008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0" y="7641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правомочності має власник щодо свого майна</a:t>
            </a:r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2376734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Володіння, користування, розпорядження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5" y="2163426"/>
            <a:ext cx="8072065" cy="133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733256"/>
            <a:ext cx="115212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901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5575" y="476672"/>
            <a:ext cx="880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шляхи набуття власності.</a:t>
            </a:r>
            <a:endParaRPr lang="uk-UA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795" y="1986516"/>
            <a:ext cx="8008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Купівля, отримання спадщини, виготовлення речі, отримання подарунка, знахідка або скарб, інші </a:t>
            </a:r>
            <a:endParaRPr lang="uk-UA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5795" y="1986516"/>
            <a:ext cx="7576393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224136" cy="10801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AutoShape 2" descr="Результат пошуку зображень за запитом &quot;весел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901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езультат пошуку зображень за запитом &quot;повітр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23528" y="417890"/>
            <a:ext cx="842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Персоніфікований платіжний інструмент, що надає особі можливість безготівкової оплати товарів і послуг, а також отримання готівкових коштів у відділеннях банків та банкоматах?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126389"/>
            <a:ext cx="7240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 платіжна картка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690" y="2195984"/>
            <a:ext cx="7784033" cy="1302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5733256"/>
            <a:ext cx="1224136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Анимационные человечки &amp;quot;Белый человечек ходит вокруг знака вопроса&amp;quot; |  Шаблоны презентаций | Шаблоны презентаций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90157"/>
            <a:ext cx="2276242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840</Words>
  <Application>Microsoft Office PowerPoint</Application>
  <PresentationFormat>Экран (4:3)</PresentationFormat>
  <Paragraphs>140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Georgia</vt:lpstr>
      <vt:lpstr>Open Sans</vt:lpstr>
      <vt:lpstr>Times New Roman</vt:lpstr>
      <vt:lpstr>Тема Office</vt:lpstr>
      <vt:lpstr>Закон і 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Elena</cp:lastModifiedBy>
  <cp:revision>91</cp:revision>
  <dcterms:created xsi:type="dcterms:W3CDTF">2018-02-21T19:42:34Z</dcterms:created>
  <dcterms:modified xsi:type="dcterms:W3CDTF">2021-09-10T19:19:20Z</dcterms:modified>
</cp:coreProperties>
</file>