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3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DD019D8-138F-4DCF-A627-36149A7F8774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E9AAF47-CD38-4079-BAF8-E7E5568259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019D8-138F-4DCF-A627-36149A7F8774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9AAF47-CD38-4079-BAF8-E7E5568259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019D8-138F-4DCF-A627-36149A7F8774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9AAF47-CD38-4079-BAF8-E7E5568259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019D8-138F-4DCF-A627-36149A7F8774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9AAF47-CD38-4079-BAF8-E7E55682590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019D8-138F-4DCF-A627-36149A7F8774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9AAF47-CD38-4079-BAF8-E7E55682590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019D8-138F-4DCF-A627-36149A7F8774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9AAF47-CD38-4079-BAF8-E7E556825905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019D8-138F-4DCF-A627-36149A7F8774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9AAF47-CD38-4079-BAF8-E7E5568259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019D8-138F-4DCF-A627-36149A7F8774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9AAF47-CD38-4079-BAF8-E7E556825905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019D8-138F-4DCF-A627-36149A7F8774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9AAF47-CD38-4079-BAF8-E7E5568259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DD019D8-138F-4DCF-A627-36149A7F8774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9AAF47-CD38-4079-BAF8-E7E55682590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DD019D8-138F-4DCF-A627-36149A7F8774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E9AAF47-CD38-4079-BAF8-E7E556825905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DD019D8-138F-4DCF-A627-36149A7F8774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E9AAF47-CD38-4079-BAF8-E7E55682590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youtu.be/vQCeIcChFg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hyperlink" Target="https://youtu.be/nTbrvv66VT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1224135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3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Числові </a:t>
            </a:r>
            <a:r>
              <a:rPr lang="uk-UA" dirty="0" smtClean="0">
                <a:solidFill>
                  <a:schemeClr val="accent3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проміжки.</a:t>
            </a:r>
            <a:endParaRPr lang="ru-RU" dirty="0">
              <a:solidFill>
                <a:schemeClr val="accent3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204864"/>
            <a:ext cx="7772400" cy="3312368"/>
          </a:xfrm>
        </p:spPr>
        <p:txBody>
          <a:bodyPr/>
          <a:lstStyle/>
          <a:p>
            <a:pPr algn="l"/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Запишіть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означення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зошит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uk-UA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Подивіться та послухайте </a:t>
            </a:r>
            <a:r>
              <a:rPr lang="uk-UA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uk-UA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uk-UA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запить</a:t>
            </a:r>
            <a:r>
              <a:rPr lang="uk-UA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зошит усі види проміжків.</a:t>
            </a:r>
            <a:endParaRPr lang="uk-UA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Послухайте та запишіть у зошит розв‘язання прикладів.</a:t>
            </a:r>
            <a:endParaRPr lang="ru-RU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206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uk-UA" sz="32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Числовий проміжок</a:t>
            </a:r>
            <a:endParaRPr lang="ru-RU" sz="3200" dirty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941" y="3284984"/>
            <a:ext cx="7632847" cy="3151873"/>
          </a:xfrm>
        </p:spPr>
      </p:pic>
      <p:pic>
        <p:nvPicPr>
          <p:cNvPr id="7" name="Объект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940" y="980728"/>
            <a:ext cx="7632848" cy="2964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21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 числових проміжків</a:t>
            </a:r>
            <a:endParaRPr lang="ru-RU" sz="3200" dirty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12776"/>
            <a:ext cx="8229600" cy="4464496"/>
          </a:xfrm>
        </p:spPr>
      </p:pic>
    </p:spTree>
    <p:extLst>
      <p:ext uri="{BB962C8B-B14F-4D97-AF65-F5344CB8AC3E}">
        <p14:creationId xmlns:p14="http://schemas.microsoft.com/office/powerpoint/2010/main" val="288251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12776"/>
            <a:ext cx="8229600" cy="447390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 </a:t>
            </a:r>
            <a:r>
              <a:rPr lang="uk-UA" sz="320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числових </a:t>
            </a:r>
            <a:r>
              <a:rPr lang="uk-UA" sz="32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проміжків</a:t>
            </a:r>
            <a:endParaRPr lang="ru-RU" sz="3200" b="0" i="1" dirty="0"/>
          </a:p>
        </p:txBody>
      </p:sp>
    </p:spTree>
    <p:extLst>
      <p:ext uri="{BB962C8B-B14F-4D97-AF65-F5344CB8AC3E}">
        <p14:creationId xmlns:p14="http://schemas.microsoft.com/office/powerpoint/2010/main" val="215021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628800"/>
            <a:ext cx="8229600" cy="3312368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 числових проміжків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24863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Зображення проміжків за допомогою дужок</a:t>
            </a:r>
            <a:endParaRPr lang="ru-RU" sz="3200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84784"/>
            <a:ext cx="8229600" cy="4392488"/>
          </a:xfrm>
        </p:spPr>
      </p:pic>
    </p:spTree>
    <p:extLst>
      <p:ext uri="{BB962C8B-B14F-4D97-AF65-F5344CB8AC3E}">
        <p14:creationId xmlns:p14="http://schemas.microsoft.com/office/powerpoint/2010/main" val="363440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78498"/>
          </a:xfrm>
        </p:spPr>
        <p:txBody>
          <a:bodyPr>
            <a:normAutofit fontScale="90000"/>
          </a:bodyPr>
          <a:lstStyle/>
          <a:p>
            <a:r>
              <a:rPr lang="uk-UA" sz="36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1.</a:t>
            </a:r>
            <a:br>
              <a:rPr lang="uk-UA" sz="36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2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12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i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7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прикладу,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ru-RU" sz="2700" dirty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idx="1"/>
          </p:nvPr>
        </p:nvSpPr>
        <p:spPr>
          <a:xfrm>
            <a:off x="457200" y="5373216"/>
            <a:ext cx="8229600" cy="720080"/>
          </a:xfrm>
        </p:spPr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https://youtu.be/vQCeIcChFgE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764704"/>
            <a:ext cx="7070318" cy="3654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382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70586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2.</a:t>
            </a:r>
            <a:br>
              <a:rPr lang="uk-UA" sz="32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прикладу,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>
              <a:solidFill>
                <a:schemeClr val="accent3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5445224"/>
            <a:ext cx="8229600" cy="562067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https://youtu.be/nTbrvv66VTU</a:t>
            </a:r>
            <a:endParaRPr lang="ru-RU" dirty="0"/>
          </a:p>
        </p:txBody>
      </p:sp>
      <p:pic>
        <p:nvPicPr>
          <p:cNvPr id="7" name="Объект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637" y="1196752"/>
            <a:ext cx="7102846" cy="2959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59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165</TotalTime>
  <Words>61</Words>
  <Application>Microsoft Office PowerPoint</Application>
  <PresentationFormat>Экран (4:3)</PresentationFormat>
  <Paragraphs>13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5. Числові проміжки.</vt:lpstr>
      <vt:lpstr>Числовий проміжок</vt:lpstr>
      <vt:lpstr>Види числових проміжків</vt:lpstr>
      <vt:lpstr>Види числових проміжків</vt:lpstr>
      <vt:lpstr>Види числових проміжків</vt:lpstr>
      <vt:lpstr>Зображення проміжків за допомогою дужок</vt:lpstr>
      <vt:lpstr> Приклад 1.            Щоб побачити відеопояснення розв'язання прикладу, перейдіть за посиланням, яке відображено нижче)</vt:lpstr>
      <vt:lpstr>Приклад 2.        (Щоб побачити відеопояснення розв'язання прикладу, перейдіть за посиланням, яке відображено нижче)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Числові проміжки.</dc:title>
  <dc:creator>User</dc:creator>
  <cp:lastModifiedBy>User</cp:lastModifiedBy>
  <cp:revision>18</cp:revision>
  <dcterms:created xsi:type="dcterms:W3CDTF">2022-09-09T20:47:57Z</dcterms:created>
  <dcterms:modified xsi:type="dcterms:W3CDTF">2022-09-21T20:27:30Z</dcterms:modified>
</cp:coreProperties>
</file>