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EF3"/>
    <a:srgbClr val="FAEC86"/>
    <a:srgbClr val="F0D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B668A9-1204-4407-A9F3-4CBF9FCC04D9}" type="doc">
      <dgm:prSet loTypeId="urn:microsoft.com/office/officeart/2005/8/layout/hierarchy1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DCA4FB56-53E9-4CEC-862C-F42E095F1B2D}">
      <dgm:prSet phldrT="[Текст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ax + by = c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A206A-C908-49DC-BFE2-35D499AD154A}" type="parTrans" cxnId="{51FABF8A-7E19-4B96-ADDB-9D146A27A222}">
      <dgm:prSet/>
      <dgm:spPr/>
      <dgm:t>
        <a:bodyPr/>
        <a:lstStyle/>
        <a:p>
          <a:endParaRPr lang="ru-RU"/>
        </a:p>
      </dgm:t>
    </dgm:pt>
    <dgm:pt modelId="{0FF1577A-31F0-4E2E-8F0B-9EBADB7334C1}" type="sibTrans" cxnId="{51FABF8A-7E19-4B96-ADDB-9D146A27A222}">
      <dgm:prSet/>
      <dgm:spPr/>
      <dgm:t>
        <a:bodyPr/>
        <a:lstStyle/>
        <a:p>
          <a:endParaRPr lang="ru-RU"/>
        </a:p>
      </dgm:t>
    </dgm:pt>
    <dgm:pt modelId="{81F358C7-8681-4E82-800F-06BF439B7D5F}">
      <dgm:prSet phldrT="[Текст]"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BF1B5-E080-423B-B8DB-4F19D69CF852}" type="parTrans" cxnId="{A29E9225-8134-422A-AD10-EDE9B6075CCA}">
      <dgm:prSet/>
      <dgm:spPr/>
      <dgm:t>
        <a:bodyPr/>
        <a:lstStyle/>
        <a:p>
          <a:endParaRPr lang="ru-RU"/>
        </a:p>
      </dgm:t>
    </dgm:pt>
    <dgm:pt modelId="{73B5C434-1C88-44A4-BC0A-3D61A852B81D}" type="sibTrans" cxnId="{A29E9225-8134-422A-AD10-EDE9B6075CCA}">
      <dgm:prSet/>
      <dgm:spPr/>
      <dgm:t>
        <a:bodyPr/>
        <a:lstStyle/>
        <a:p>
          <a:endParaRPr lang="ru-RU"/>
        </a:p>
      </dgm:t>
    </dgm:pt>
    <dgm:pt modelId="{ED8D850C-59E4-4B81-9E33-8DDB9EEA7780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C0D42-EC26-4362-BBDD-3F28BB5E5813}" type="parTrans" cxnId="{1B12022E-8FC6-47E7-BA8C-683F73F6CC2A}">
      <dgm:prSet/>
      <dgm:spPr/>
      <dgm:t>
        <a:bodyPr/>
        <a:lstStyle/>
        <a:p>
          <a:endParaRPr lang="ru-RU"/>
        </a:p>
      </dgm:t>
    </dgm:pt>
    <dgm:pt modelId="{EE10B42E-C73A-4DE2-B6AB-BDE4BC4F8690}" type="sibTrans" cxnId="{1B12022E-8FC6-47E7-BA8C-683F73F6CC2A}">
      <dgm:prSet/>
      <dgm:spPr/>
      <dgm:t>
        <a:bodyPr/>
        <a:lstStyle/>
        <a:p>
          <a:endParaRPr lang="ru-RU"/>
        </a:p>
      </dgm:t>
    </dgm:pt>
    <dgm:pt modelId="{A875F8D9-E8CC-4632-B2BC-6BBB781C26A9}">
      <dgm:prSet phldrT="[Текст]"/>
      <dgm:spPr/>
      <dgm:t>
        <a:bodyPr/>
        <a:lstStyle/>
        <a:p>
          <a:endParaRPr lang="ru-RU" dirty="0"/>
        </a:p>
      </dgm:t>
    </dgm:pt>
    <dgm:pt modelId="{37BEE1F4-76D4-4C54-BA92-2955F8338AC4}" type="parTrans" cxnId="{2348FAB9-246B-431C-B54F-492703B2D5FE}">
      <dgm:prSet/>
      <dgm:spPr/>
      <dgm:t>
        <a:bodyPr/>
        <a:lstStyle/>
        <a:p>
          <a:endParaRPr lang="ru-RU"/>
        </a:p>
      </dgm:t>
    </dgm:pt>
    <dgm:pt modelId="{480A3C1A-6550-4837-9926-4F0B0C536410}" type="sibTrans" cxnId="{2348FAB9-246B-431C-B54F-492703B2D5FE}">
      <dgm:prSet/>
      <dgm:spPr/>
      <dgm:t>
        <a:bodyPr/>
        <a:lstStyle/>
        <a:p>
          <a:endParaRPr lang="ru-RU"/>
        </a:p>
      </dgm:t>
    </dgm:pt>
    <dgm:pt modelId="{A4E7574A-5090-4CD9-AFFB-89D94A8B0E3D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E279E4-C321-47AA-93EC-69C88623DB9F}" type="parTrans" cxnId="{6C00DA15-FC5E-4227-AE75-088FD18FF4CE}">
      <dgm:prSet/>
      <dgm:spPr/>
      <dgm:t>
        <a:bodyPr/>
        <a:lstStyle/>
        <a:p>
          <a:endParaRPr lang="ru-RU"/>
        </a:p>
      </dgm:t>
    </dgm:pt>
    <dgm:pt modelId="{8327E7C3-254A-4B68-9EED-F5F49E57C999}" type="sibTrans" cxnId="{6C00DA15-FC5E-4227-AE75-088FD18FF4CE}">
      <dgm:prSet/>
      <dgm:spPr/>
      <dgm:t>
        <a:bodyPr/>
        <a:lstStyle/>
        <a:p>
          <a:endParaRPr lang="ru-RU"/>
        </a:p>
      </dgm:t>
    </dgm:pt>
    <dgm:pt modelId="{8B0DE76E-E563-4EDF-985D-020DC2A05E8E}">
      <dgm:prSet phldrT="[Текст]"/>
      <dgm:spPr/>
      <dgm:t>
        <a:bodyPr/>
        <a:lstStyle/>
        <a:p>
          <a:endParaRPr lang="ru-RU" dirty="0"/>
        </a:p>
      </dgm:t>
    </dgm:pt>
    <dgm:pt modelId="{3F4F2BE3-726C-4184-931D-E6498ADA35F9}" type="parTrans" cxnId="{341C9622-EF1F-407E-9A16-5388CE7889F7}">
      <dgm:prSet/>
      <dgm:spPr/>
      <dgm:t>
        <a:bodyPr/>
        <a:lstStyle/>
        <a:p>
          <a:endParaRPr lang="ru-RU"/>
        </a:p>
      </dgm:t>
    </dgm:pt>
    <dgm:pt modelId="{C064A800-1FAE-4B1B-AEEF-96931C38E135}" type="sibTrans" cxnId="{341C9622-EF1F-407E-9A16-5388CE7889F7}">
      <dgm:prSet/>
      <dgm:spPr/>
      <dgm:t>
        <a:bodyPr/>
        <a:lstStyle/>
        <a:p>
          <a:endParaRPr lang="ru-RU"/>
        </a:p>
      </dgm:t>
    </dgm:pt>
    <dgm:pt modelId="{53655432-FB35-427D-A964-4A38E0AA1AAC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0533A1-E85C-4638-9294-BB89E4E38A48}" type="parTrans" cxnId="{E5067556-699B-4494-98AA-002F8CB359F6}">
      <dgm:prSet/>
      <dgm:spPr/>
      <dgm:t>
        <a:bodyPr/>
        <a:lstStyle/>
        <a:p>
          <a:endParaRPr lang="ru-RU"/>
        </a:p>
      </dgm:t>
    </dgm:pt>
    <dgm:pt modelId="{78B0AC72-568C-4870-8361-E4A4D3E10F05}" type="sibTrans" cxnId="{E5067556-699B-4494-98AA-002F8CB359F6}">
      <dgm:prSet/>
      <dgm:spPr/>
      <dgm:t>
        <a:bodyPr/>
        <a:lstStyle/>
        <a:p>
          <a:endParaRPr lang="ru-RU"/>
        </a:p>
      </dgm:t>
    </dgm:pt>
    <dgm:pt modelId="{0CB38A89-7056-40CC-82A8-08993E7DD7C4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251E7-774F-4A79-BEC9-6A30A7191525}" type="parTrans" cxnId="{7F4DB833-F7DE-465A-A2FB-5B30EE702E88}">
      <dgm:prSet/>
      <dgm:spPr/>
      <dgm:t>
        <a:bodyPr/>
        <a:lstStyle/>
        <a:p>
          <a:endParaRPr lang="ru-RU"/>
        </a:p>
      </dgm:t>
    </dgm:pt>
    <dgm:pt modelId="{5B384164-00DE-4E9B-9AB8-1E8CF6E43676}" type="sibTrans" cxnId="{7F4DB833-F7DE-465A-A2FB-5B30EE702E88}">
      <dgm:prSet/>
      <dgm:spPr/>
      <dgm:t>
        <a:bodyPr/>
        <a:lstStyle/>
        <a:p>
          <a:endParaRPr lang="ru-RU"/>
        </a:p>
      </dgm:t>
    </dgm:pt>
    <dgm:pt modelId="{67CC8E08-2CFC-4B87-8830-097B42F8AC95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42BB9-6A3E-4B17-88E1-D0F749A18C78}" type="parTrans" cxnId="{08DE0ED6-730A-4666-A8C6-70F50BEE11B2}">
      <dgm:prSet/>
      <dgm:spPr/>
      <dgm:t>
        <a:bodyPr/>
        <a:lstStyle/>
        <a:p>
          <a:endParaRPr lang="ru-RU"/>
        </a:p>
      </dgm:t>
    </dgm:pt>
    <dgm:pt modelId="{9065D74A-05F5-4E54-8B22-F8579DDD1EBA}" type="sibTrans" cxnId="{08DE0ED6-730A-4666-A8C6-70F50BEE11B2}">
      <dgm:prSet/>
      <dgm:spPr/>
      <dgm:t>
        <a:bodyPr/>
        <a:lstStyle/>
        <a:p>
          <a:endParaRPr lang="ru-RU"/>
        </a:p>
      </dgm:t>
    </dgm:pt>
    <dgm:pt modelId="{D4ED1DE2-6620-4BB0-ADC0-9F03573F7E27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5D03-32FB-4D26-9291-3482B6BC0A91}" type="parTrans" cxnId="{44D673AB-3D4E-41EF-8215-5B3935358DB4}">
      <dgm:prSet/>
      <dgm:spPr/>
      <dgm:t>
        <a:bodyPr/>
        <a:lstStyle/>
        <a:p>
          <a:endParaRPr lang="ru-RU"/>
        </a:p>
      </dgm:t>
    </dgm:pt>
    <dgm:pt modelId="{90CB6240-AA0C-4E86-9DD6-AE459923BA87}" type="sibTrans" cxnId="{44D673AB-3D4E-41EF-8215-5B3935358DB4}">
      <dgm:prSet/>
      <dgm:spPr/>
      <dgm:t>
        <a:bodyPr/>
        <a:lstStyle/>
        <a:p>
          <a:endParaRPr lang="ru-RU"/>
        </a:p>
      </dgm:t>
    </dgm:pt>
    <dgm:pt modelId="{C5CF7EC8-5C3A-4EF6-A1E9-372A093B413E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53B62-7A48-44D3-BF4E-EE942F64B3B6}" type="parTrans" cxnId="{BB90B78F-608E-43AA-84CD-916627542652}">
      <dgm:prSet/>
      <dgm:spPr/>
      <dgm:t>
        <a:bodyPr/>
        <a:lstStyle/>
        <a:p>
          <a:endParaRPr lang="ru-RU"/>
        </a:p>
      </dgm:t>
    </dgm:pt>
    <dgm:pt modelId="{104B427D-6F4D-4FD7-9FA8-D579AAB407F3}" type="sibTrans" cxnId="{BB90B78F-608E-43AA-84CD-916627542652}">
      <dgm:prSet/>
      <dgm:spPr/>
      <dgm:t>
        <a:bodyPr/>
        <a:lstStyle/>
        <a:p>
          <a:endParaRPr lang="ru-RU"/>
        </a:p>
      </dgm:t>
    </dgm:pt>
    <dgm:pt modelId="{2DC9F377-74EC-4272-B9C4-0DD76B450B1C}" type="pres">
      <dgm:prSet presAssocID="{97B668A9-1204-4407-A9F3-4CBF9FCC04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68F014-E98B-4BB4-9B5F-A7D48030219E}" type="pres">
      <dgm:prSet presAssocID="{DCA4FB56-53E9-4CEC-862C-F42E095F1B2D}" presName="hierRoot1" presStyleCnt="0"/>
      <dgm:spPr/>
    </dgm:pt>
    <dgm:pt modelId="{A192EBCF-5242-4B98-964A-5244BCE9C66B}" type="pres">
      <dgm:prSet presAssocID="{DCA4FB56-53E9-4CEC-862C-F42E095F1B2D}" presName="composite" presStyleCnt="0"/>
      <dgm:spPr/>
    </dgm:pt>
    <dgm:pt modelId="{B0000678-6F2F-4FEE-BFCC-13BCBA1FBA14}" type="pres">
      <dgm:prSet presAssocID="{DCA4FB56-53E9-4CEC-862C-F42E095F1B2D}" presName="background" presStyleLbl="node0" presStyleIdx="0" presStyleCnt="1"/>
      <dgm:spPr/>
    </dgm:pt>
    <dgm:pt modelId="{7B73D8AB-7E62-4A40-92E0-D6E2ED862AB7}" type="pres">
      <dgm:prSet presAssocID="{DCA4FB56-53E9-4CEC-862C-F42E095F1B2D}" presName="text" presStyleLbl="fgAcc0" presStyleIdx="0" presStyleCnt="1" custLinFactNeighborX="1038" custLinFactNeighborY="19091">
        <dgm:presLayoutVars>
          <dgm:chPref val="3"/>
        </dgm:presLayoutVars>
      </dgm:prSet>
      <dgm:spPr/>
    </dgm:pt>
    <dgm:pt modelId="{FA0E72EF-768E-4CDF-9014-C238DD6E2818}" type="pres">
      <dgm:prSet presAssocID="{DCA4FB56-53E9-4CEC-862C-F42E095F1B2D}" presName="hierChild2" presStyleCnt="0"/>
      <dgm:spPr/>
    </dgm:pt>
    <dgm:pt modelId="{03505AE3-C8DA-4E08-BC85-7B4218895CF6}" type="pres">
      <dgm:prSet presAssocID="{E32BF1B5-E080-423B-B8DB-4F19D69CF852}" presName="Name10" presStyleLbl="parChTrans1D2" presStyleIdx="0" presStyleCnt="5"/>
      <dgm:spPr/>
    </dgm:pt>
    <dgm:pt modelId="{372F6D5B-1991-42A8-90D5-FF86B0249DD5}" type="pres">
      <dgm:prSet presAssocID="{81F358C7-8681-4E82-800F-06BF439B7D5F}" presName="hierRoot2" presStyleCnt="0"/>
      <dgm:spPr/>
    </dgm:pt>
    <dgm:pt modelId="{BE1D5D12-6D18-4F63-8452-A2A7C0F024D4}" type="pres">
      <dgm:prSet presAssocID="{81F358C7-8681-4E82-800F-06BF439B7D5F}" presName="composite2" presStyleCnt="0"/>
      <dgm:spPr/>
    </dgm:pt>
    <dgm:pt modelId="{A6C7644F-874A-470F-8F25-69493D38F6D5}" type="pres">
      <dgm:prSet presAssocID="{81F358C7-8681-4E82-800F-06BF439B7D5F}" presName="background2" presStyleLbl="node2" presStyleIdx="0" presStyleCnt="5"/>
      <dgm:spPr/>
    </dgm:pt>
    <dgm:pt modelId="{E98F240A-81B1-4910-84DB-F5FCBAEFB9AA}" type="pres">
      <dgm:prSet presAssocID="{81F358C7-8681-4E82-800F-06BF439B7D5F}" presName="text2" presStyleLbl="fgAcc2" presStyleIdx="0" presStyleCnt="5" custLinFactNeighborX="-548" custLinFactNeighborY="-126">
        <dgm:presLayoutVars>
          <dgm:chPref val="3"/>
        </dgm:presLayoutVars>
      </dgm:prSet>
      <dgm:spPr/>
    </dgm:pt>
    <dgm:pt modelId="{C86F8B28-3FCC-4293-84B0-1B8B11E2025C}" type="pres">
      <dgm:prSet presAssocID="{81F358C7-8681-4E82-800F-06BF439B7D5F}" presName="hierChild3" presStyleCnt="0"/>
      <dgm:spPr/>
    </dgm:pt>
    <dgm:pt modelId="{8F42C8F0-E29B-4AE7-8FAC-B0747F825A6B}" type="pres">
      <dgm:prSet presAssocID="{CC0533A1-E85C-4638-9294-BB89E4E38A48}" presName="Name17" presStyleLbl="parChTrans1D3" presStyleIdx="0" presStyleCnt="5"/>
      <dgm:spPr/>
    </dgm:pt>
    <dgm:pt modelId="{0AFCD5FD-9142-4C33-8581-8E9D21C667EC}" type="pres">
      <dgm:prSet presAssocID="{53655432-FB35-427D-A964-4A38E0AA1AAC}" presName="hierRoot3" presStyleCnt="0"/>
      <dgm:spPr/>
    </dgm:pt>
    <dgm:pt modelId="{019F0030-554D-41AD-962B-D3613EEE102B}" type="pres">
      <dgm:prSet presAssocID="{53655432-FB35-427D-A964-4A38E0AA1AAC}" presName="composite3" presStyleCnt="0"/>
      <dgm:spPr/>
    </dgm:pt>
    <dgm:pt modelId="{81A93B97-D5F6-4EE2-B90D-8DF64AA325C0}" type="pres">
      <dgm:prSet presAssocID="{53655432-FB35-427D-A964-4A38E0AA1AAC}" presName="background3" presStyleLbl="node3" presStyleIdx="0" presStyleCnt="5"/>
      <dgm:spPr/>
    </dgm:pt>
    <dgm:pt modelId="{7145772F-7CDC-4F5F-9A39-D9C9181F3DA0}" type="pres">
      <dgm:prSet presAssocID="{53655432-FB35-427D-A964-4A38E0AA1AAC}" presName="text3" presStyleLbl="fgAcc3" presStyleIdx="0" presStyleCnt="5">
        <dgm:presLayoutVars>
          <dgm:chPref val="3"/>
        </dgm:presLayoutVars>
      </dgm:prSet>
      <dgm:spPr/>
    </dgm:pt>
    <dgm:pt modelId="{6E0E00F3-EC34-4641-8BB6-07CBD498CF3C}" type="pres">
      <dgm:prSet presAssocID="{53655432-FB35-427D-A964-4A38E0AA1AAC}" presName="hierChild4" presStyleCnt="0"/>
      <dgm:spPr/>
    </dgm:pt>
    <dgm:pt modelId="{7A0D1EA5-EA11-4269-BEAF-0108DBB81459}" type="pres">
      <dgm:prSet presAssocID="{3F4F2BE3-726C-4184-931D-E6498ADA35F9}" presName="Name10" presStyleLbl="parChTrans1D2" presStyleIdx="1" presStyleCnt="5"/>
      <dgm:spPr/>
    </dgm:pt>
    <dgm:pt modelId="{E0C30BB0-E3A3-4622-9E6A-60BCC048703A}" type="pres">
      <dgm:prSet presAssocID="{8B0DE76E-E563-4EDF-985D-020DC2A05E8E}" presName="hierRoot2" presStyleCnt="0"/>
      <dgm:spPr/>
    </dgm:pt>
    <dgm:pt modelId="{410F6E8B-F1AD-4396-B17A-509D9A2B090C}" type="pres">
      <dgm:prSet presAssocID="{8B0DE76E-E563-4EDF-985D-020DC2A05E8E}" presName="composite2" presStyleCnt="0"/>
      <dgm:spPr/>
    </dgm:pt>
    <dgm:pt modelId="{0FE6548F-C550-41B8-96EA-15526F2B141D}" type="pres">
      <dgm:prSet presAssocID="{8B0DE76E-E563-4EDF-985D-020DC2A05E8E}" presName="background2" presStyleLbl="node2" presStyleIdx="1" presStyleCnt="5"/>
      <dgm:spPr/>
    </dgm:pt>
    <dgm:pt modelId="{DBB7464C-D47C-4399-BB28-DEF324AD8121}" type="pres">
      <dgm:prSet presAssocID="{8B0DE76E-E563-4EDF-985D-020DC2A05E8E}" presName="text2" presStyleLbl="fgAcc2" presStyleIdx="1" presStyleCnt="5">
        <dgm:presLayoutVars>
          <dgm:chPref val="3"/>
        </dgm:presLayoutVars>
      </dgm:prSet>
      <dgm:spPr/>
    </dgm:pt>
    <dgm:pt modelId="{0EC73FBC-F3A8-4DCE-80CB-A039AE124256}" type="pres">
      <dgm:prSet presAssocID="{8B0DE76E-E563-4EDF-985D-020DC2A05E8E}" presName="hierChild3" presStyleCnt="0"/>
      <dgm:spPr/>
    </dgm:pt>
    <dgm:pt modelId="{7AA1FB13-837F-42C4-96E8-1369153E6DBF}" type="pres">
      <dgm:prSet presAssocID="{191C0D42-EC26-4362-BBDD-3F28BB5E5813}" presName="Name17" presStyleLbl="parChTrans1D3" presStyleIdx="1" presStyleCnt="5"/>
      <dgm:spPr/>
    </dgm:pt>
    <dgm:pt modelId="{1C30FC70-B4B3-4C86-8143-F9A5CCEA901B}" type="pres">
      <dgm:prSet presAssocID="{ED8D850C-59E4-4B81-9E33-8DDB9EEA7780}" presName="hierRoot3" presStyleCnt="0"/>
      <dgm:spPr/>
    </dgm:pt>
    <dgm:pt modelId="{C0F183C2-F5DA-4F53-90A9-E9451E482471}" type="pres">
      <dgm:prSet presAssocID="{ED8D850C-59E4-4B81-9E33-8DDB9EEA7780}" presName="composite3" presStyleCnt="0"/>
      <dgm:spPr/>
    </dgm:pt>
    <dgm:pt modelId="{B98755D4-6FD6-4863-81B2-F76828FC73D3}" type="pres">
      <dgm:prSet presAssocID="{ED8D850C-59E4-4B81-9E33-8DDB9EEA7780}" presName="background3" presStyleLbl="node3" presStyleIdx="1" presStyleCnt="5"/>
      <dgm:spPr/>
    </dgm:pt>
    <dgm:pt modelId="{82B4367B-8368-4B21-8303-117A614424E8}" type="pres">
      <dgm:prSet presAssocID="{ED8D850C-59E4-4B81-9E33-8DDB9EEA7780}" presName="text3" presStyleLbl="fgAcc3" presStyleIdx="1" presStyleCnt="5">
        <dgm:presLayoutVars>
          <dgm:chPref val="3"/>
        </dgm:presLayoutVars>
      </dgm:prSet>
      <dgm:spPr/>
    </dgm:pt>
    <dgm:pt modelId="{D34A2CD5-9FF5-47B6-9769-5E01E54A6B8D}" type="pres">
      <dgm:prSet presAssocID="{ED8D850C-59E4-4B81-9E33-8DDB9EEA7780}" presName="hierChild4" presStyleCnt="0"/>
      <dgm:spPr/>
    </dgm:pt>
    <dgm:pt modelId="{230562B0-2406-43EE-A506-B13F3E5388AB}" type="pres">
      <dgm:prSet presAssocID="{37BEE1F4-76D4-4C54-BA92-2955F8338AC4}" presName="Name10" presStyleLbl="parChTrans1D2" presStyleIdx="2" presStyleCnt="5"/>
      <dgm:spPr/>
    </dgm:pt>
    <dgm:pt modelId="{993AA8EA-D19D-4FEA-835A-22200807C9AD}" type="pres">
      <dgm:prSet presAssocID="{A875F8D9-E8CC-4632-B2BC-6BBB781C26A9}" presName="hierRoot2" presStyleCnt="0"/>
      <dgm:spPr/>
    </dgm:pt>
    <dgm:pt modelId="{25C2130A-D7CE-4A48-9117-40E16A3383CB}" type="pres">
      <dgm:prSet presAssocID="{A875F8D9-E8CC-4632-B2BC-6BBB781C26A9}" presName="composite2" presStyleCnt="0"/>
      <dgm:spPr/>
    </dgm:pt>
    <dgm:pt modelId="{1D2FD474-6152-4E06-A0F7-DCD79573C149}" type="pres">
      <dgm:prSet presAssocID="{A875F8D9-E8CC-4632-B2BC-6BBB781C26A9}" presName="background2" presStyleLbl="node2" presStyleIdx="2" presStyleCnt="5"/>
      <dgm:spPr/>
    </dgm:pt>
    <dgm:pt modelId="{AA07C84A-EC7B-4DB4-AFA7-CB30BF81130E}" type="pres">
      <dgm:prSet presAssocID="{A875F8D9-E8CC-4632-B2BC-6BBB781C26A9}" presName="text2" presStyleLbl="fgAcc2" presStyleIdx="2" presStyleCnt="5">
        <dgm:presLayoutVars>
          <dgm:chPref val="3"/>
        </dgm:presLayoutVars>
      </dgm:prSet>
      <dgm:spPr/>
    </dgm:pt>
    <dgm:pt modelId="{915D4AD8-7B70-4359-B94F-ACBCF6CE19AD}" type="pres">
      <dgm:prSet presAssocID="{A875F8D9-E8CC-4632-B2BC-6BBB781C26A9}" presName="hierChild3" presStyleCnt="0"/>
      <dgm:spPr/>
    </dgm:pt>
    <dgm:pt modelId="{51045D34-5BC5-4C1B-9C77-E5520D397609}" type="pres">
      <dgm:prSet presAssocID="{9DE279E4-C321-47AA-93EC-69C88623DB9F}" presName="Name17" presStyleLbl="parChTrans1D3" presStyleIdx="2" presStyleCnt="5"/>
      <dgm:spPr/>
    </dgm:pt>
    <dgm:pt modelId="{F42081F4-5CA7-40F1-84BB-67F953359EF2}" type="pres">
      <dgm:prSet presAssocID="{A4E7574A-5090-4CD9-AFFB-89D94A8B0E3D}" presName="hierRoot3" presStyleCnt="0"/>
      <dgm:spPr/>
    </dgm:pt>
    <dgm:pt modelId="{7CA6868A-0B1E-444C-BA43-23E3B50B56F3}" type="pres">
      <dgm:prSet presAssocID="{A4E7574A-5090-4CD9-AFFB-89D94A8B0E3D}" presName="composite3" presStyleCnt="0"/>
      <dgm:spPr/>
    </dgm:pt>
    <dgm:pt modelId="{CF2D9003-3B33-4C62-9056-6A991CF2A377}" type="pres">
      <dgm:prSet presAssocID="{A4E7574A-5090-4CD9-AFFB-89D94A8B0E3D}" presName="background3" presStyleLbl="node3" presStyleIdx="2" presStyleCnt="5"/>
      <dgm:spPr/>
    </dgm:pt>
    <dgm:pt modelId="{B37351BC-5FF2-4EE8-9095-531FE35D1433}" type="pres">
      <dgm:prSet presAssocID="{A4E7574A-5090-4CD9-AFFB-89D94A8B0E3D}" presName="text3" presStyleLbl="fgAcc3" presStyleIdx="2" presStyleCnt="5" custLinFactNeighborX="685" custLinFactNeighborY="-1078">
        <dgm:presLayoutVars>
          <dgm:chPref val="3"/>
        </dgm:presLayoutVars>
      </dgm:prSet>
      <dgm:spPr/>
    </dgm:pt>
    <dgm:pt modelId="{57FBED87-BE53-4009-BFCD-ED03FCDC8E57}" type="pres">
      <dgm:prSet presAssocID="{A4E7574A-5090-4CD9-AFFB-89D94A8B0E3D}" presName="hierChild4" presStyleCnt="0"/>
      <dgm:spPr/>
    </dgm:pt>
    <dgm:pt modelId="{CB3EFBBA-5352-4445-A1DC-BBD83D6C28E0}" type="pres">
      <dgm:prSet presAssocID="{88F251E7-774F-4A79-BEC9-6A30A7191525}" presName="Name10" presStyleLbl="parChTrans1D2" presStyleIdx="3" presStyleCnt="5"/>
      <dgm:spPr/>
    </dgm:pt>
    <dgm:pt modelId="{A355D535-87CC-4842-BFBD-850E42903310}" type="pres">
      <dgm:prSet presAssocID="{0CB38A89-7056-40CC-82A8-08993E7DD7C4}" presName="hierRoot2" presStyleCnt="0"/>
      <dgm:spPr/>
    </dgm:pt>
    <dgm:pt modelId="{08B8433D-762C-4288-A30D-9CCE478F39BC}" type="pres">
      <dgm:prSet presAssocID="{0CB38A89-7056-40CC-82A8-08993E7DD7C4}" presName="composite2" presStyleCnt="0"/>
      <dgm:spPr/>
    </dgm:pt>
    <dgm:pt modelId="{1A8C2B6D-9B68-4FA2-8C25-5ECD381E72E1}" type="pres">
      <dgm:prSet presAssocID="{0CB38A89-7056-40CC-82A8-08993E7DD7C4}" presName="background2" presStyleLbl="node2" presStyleIdx="3" presStyleCnt="5"/>
      <dgm:spPr/>
    </dgm:pt>
    <dgm:pt modelId="{35C5C1A6-7D56-4BB9-BFE6-85861E3CDB85}" type="pres">
      <dgm:prSet presAssocID="{0CB38A89-7056-40CC-82A8-08993E7DD7C4}" presName="text2" presStyleLbl="fgAcc2" presStyleIdx="3" presStyleCnt="5">
        <dgm:presLayoutVars>
          <dgm:chPref val="3"/>
        </dgm:presLayoutVars>
      </dgm:prSet>
      <dgm:spPr/>
    </dgm:pt>
    <dgm:pt modelId="{0EE02C32-C0F5-4F83-B976-C265F9F40AFF}" type="pres">
      <dgm:prSet presAssocID="{0CB38A89-7056-40CC-82A8-08993E7DD7C4}" presName="hierChild3" presStyleCnt="0"/>
      <dgm:spPr/>
    </dgm:pt>
    <dgm:pt modelId="{773AAD22-38C1-44BA-8464-753D56658040}" type="pres">
      <dgm:prSet presAssocID="{99642BB9-6A3E-4B17-88E1-D0F749A18C78}" presName="Name17" presStyleLbl="parChTrans1D3" presStyleIdx="3" presStyleCnt="5"/>
      <dgm:spPr/>
    </dgm:pt>
    <dgm:pt modelId="{44CD7238-D687-47E7-AE7A-776B05B053CC}" type="pres">
      <dgm:prSet presAssocID="{67CC8E08-2CFC-4B87-8830-097B42F8AC95}" presName="hierRoot3" presStyleCnt="0"/>
      <dgm:spPr/>
    </dgm:pt>
    <dgm:pt modelId="{4BE460F7-E22A-44B8-B081-DF4FB3EF0368}" type="pres">
      <dgm:prSet presAssocID="{67CC8E08-2CFC-4B87-8830-097B42F8AC95}" presName="composite3" presStyleCnt="0"/>
      <dgm:spPr/>
    </dgm:pt>
    <dgm:pt modelId="{6EA87079-102B-4D64-B05B-C2A6C03F03E3}" type="pres">
      <dgm:prSet presAssocID="{67CC8E08-2CFC-4B87-8830-097B42F8AC95}" presName="background3" presStyleLbl="node3" presStyleIdx="3" presStyleCnt="5"/>
      <dgm:spPr/>
    </dgm:pt>
    <dgm:pt modelId="{A3C7A12F-F192-429C-ADE0-F02AD79A92CD}" type="pres">
      <dgm:prSet presAssocID="{67CC8E08-2CFC-4B87-8830-097B42F8AC95}" presName="text3" presStyleLbl="fgAcc3" presStyleIdx="3" presStyleCnt="5">
        <dgm:presLayoutVars>
          <dgm:chPref val="3"/>
        </dgm:presLayoutVars>
      </dgm:prSet>
      <dgm:spPr/>
    </dgm:pt>
    <dgm:pt modelId="{20351BAF-9643-4A37-83B2-AEAF725D878A}" type="pres">
      <dgm:prSet presAssocID="{67CC8E08-2CFC-4B87-8830-097B42F8AC95}" presName="hierChild4" presStyleCnt="0"/>
      <dgm:spPr/>
    </dgm:pt>
    <dgm:pt modelId="{9EB24D4F-1FE1-4C4C-BBBD-A4F25C31F2BC}" type="pres">
      <dgm:prSet presAssocID="{539C5D03-32FB-4D26-9291-3482B6BC0A91}" presName="Name10" presStyleLbl="parChTrans1D2" presStyleIdx="4" presStyleCnt="5"/>
      <dgm:spPr/>
    </dgm:pt>
    <dgm:pt modelId="{18A4E5C0-F8B6-486E-B28E-2F54D28B1B51}" type="pres">
      <dgm:prSet presAssocID="{D4ED1DE2-6620-4BB0-ADC0-9F03573F7E27}" presName="hierRoot2" presStyleCnt="0"/>
      <dgm:spPr/>
    </dgm:pt>
    <dgm:pt modelId="{3AA98A81-1D5F-4A92-BC77-62666DDFB7E8}" type="pres">
      <dgm:prSet presAssocID="{D4ED1DE2-6620-4BB0-ADC0-9F03573F7E27}" presName="composite2" presStyleCnt="0"/>
      <dgm:spPr/>
    </dgm:pt>
    <dgm:pt modelId="{4C9955B8-E72D-4252-9F5B-B866AF35AD3D}" type="pres">
      <dgm:prSet presAssocID="{D4ED1DE2-6620-4BB0-ADC0-9F03573F7E27}" presName="background2" presStyleLbl="node2" presStyleIdx="4" presStyleCnt="5"/>
      <dgm:spPr/>
    </dgm:pt>
    <dgm:pt modelId="{89FC2D52-6530-4BA9-9CE7-B5341C875747}" type="pres">
      <dgm:prSet presAssocID="{D4ED1DE2-6620-4BB0-ADC0-9F03573F7E27}" presName="text2" presStyleLbl="fgAcc2" presStyleIdx="4" presStyleCnt="5">
        <dgm:presLayoutVars>
          <dgm:chPref val="3"/>
        </dgm:presLayoutVars>
      </dgm:prSet>
      <dgm:spPr/>
    </dgm:pt>
    <dgm:pt modelId="{FA2DED54-3E6E-4441-91FD-1CA152C03D10}" type="pres">
      <dgm:prSet presAssocID="{D4ED1DE2-6620-4BB0-ADC0-9F03573F7E27}" presName="hierChild3" presStyleCnt="0"/>
      <dgm:spPr/>
    </dgm:pt>
    <dgm:pt modelId="{42C3453C-ECA9-471A-8C50-D6126E6EDA13}" type="pres">
      <dgm:prSet presAssocID="{36553B62-7A48-44D3-BF4E-EE942F64B3B6}" presName="Name17" presStyleLbl="parChTrans1D3" presStyleIdx="4" presStyleCnt="5"/>
      <dgm:spPr/>
    </dgm:pt>
    <dgm:pt modelId="{189AA2ED-E8D6-4061-BE18-9ADABABD6964}" type="pres">
      <dgm:prSet presAssocID="{C5CF7EC8-5C3A-4EF6-A1E9-372A093B413E}" presName="hierRoot3" presStyleCnt="0"/>
      <dgm:spPr/>
    </dgm:pt>
    <dgm:pt modelId="{76385DAC-DCD4-49B3-8CB5-7C8463201550}" type="pres">
      <dgm:prSet presAssocID="{C5CF7EC8-5C3A-4EF6-A1E9-372A093B413E}" presName="composite3" presStyleCnt="0"/>
      <dgm:spPr/>
    </dgm:pt>
    <dgm:pt modelId="{2B6FC954-1B6A-4ABC-9E17-53736A689F00}" type="pres">
      <dgm:prSet presAssocID="{C5CF7EC8-5C3A-4EF6-A1E9-372A093B413E}" presName="background3" presStyleLbl="node3" presStyleIdx="4" presStyleCnt="5"/>
      <dgm:spPr/>
    </dgm:pt>
    <dgm:pt modelId="{92C9FA39-C071-401C-B285-BBAA8BE4F1FE}" type="pres">
      <dgm:prSet presAssocID="{C5CF7EC8-5C3A-4EF6-A1E9-372A093B413E}" presName="text3" presStyleLbl="fgAcc3" presStyleIdx="4" presStyleCnt="5">
        <dgm:presLayoutVars>
          <dgm:chPref val="3"/>
        </dgm:presLayoutVars>
      </dgm:prSet>
      <dgm:spPr/>
    </dgm:pt>
    <dgm:pt modelId="{80650F1B-B9A3-4E27-94AB-E0F442031E3B}" type="pres">
      <dgm:prSet presAssocID="{C5CF7EC8-5C3A-4EF6-A1E9-372A093B413E}" presName="hierChild4" presStyleCnt="0"/>
      <dgm:spPr/>
    </dgm:pt>
  </dgm:ptLst>
  <dgm:cxnLst>
    <dgm:cxn modelId="{6CEA1313-2794-4D90-9E86-319A52C3178A}" type="presOf" srcId="{3F4F2BE3-726C-4184-931D-E6498ADA35F9}" destId="{7A0D1EA5-EA11-4269-BEAF-0108DBB81459}" srcOrd="0" destOrd="0" presId="urn:microsoft.com/office/officeart/2005/8/layout/hierarchy1"/>
    <dgm:cxn modelId="{6C00DA15-FC5E-4227-AE75-088FD18FF4CE}" srcId="{A875F8D9-E8CC-4632-B2BC-6BBB781C26A9}" destId="{A4E7574A-5090-4CD9-AFFB-89D94A8B0E3D}" srcOrd="0" destOrd="0" parTransId="{9DE279E4-C321-47AA-93EC-69C88623DB9F}" sibTransId="{8327E7C3-254A-4B68-9EED-F5F49E57C999}"/>
    <dgm:cxn modelId="{E776D217-FC4C-41F9-B7E2-A46075D08112}" type="presOf" srcId="{9DE279E4-C321-47AA-93EC-69C88623DB9F}" destId="{51045D34-5BC5-4C1B-9C77-E5520D397609}" srcOrd="0" destOrd="0" presId="urn:microsoft.com/office/officeart/2005/8/layout/hierarchy1"/>
    <dgm:cxn modelId="{709BC918-2768-4195-BC40-9BD2F0DAC5DA}" type="presOf" srcId="{0CB38A89-7056-40CC-82A8-08993E7DD7C4}" destId="{35C5C1A6-7D56-4BB9-BFE6-85861E3CDB85}" srcOrd="0" destOrd="0" presId="urn:microsoft.com/office/officeart/2005/8/layout/hierarchy1"/>
    <dgm:cxn modelId="{B814D61C-462E-4322-A7AD-1F6C0B0754E5}" type="presOf" srcId="{DCA4FB56-53E9-4CEC-862C-F42E095F1B2D}" destId="{7B73D8AB-7E62-4A40-92E0-D6E2ED862AB7}" srcOrd="0" destOrd="0" presId="urn:microsoft.com/office/officeart/2005/8/layout/hierarchy1"/>
    <dgm:cxn modelId="{341C9622-EF1F-407E-9A16-5388CE7889F7}" srcId="{DCA4FB56-53E9-4CEC-862C-F42E095F1B2D}" destId="{8B0DE76E-E563-4EDF-985D-020DC2A05E8E}" srcOrd="1" destOrd="0" parTransId="{3F4F2BE3-726C-4184-931D-E6498ADA35F9}" sibTransId="{C064A800-1FAE-4B1B-AEEF-96931C38E135}"/>
    <dgm:cxn modelId="{A29E9225-8134-422A-AD10-EDE9B6075CCA}" srcId="{DCA4FB56-53E9-4CEC-862C-F42E095F1B2D}" destId="{81F358C7-8681-4E82-800F-06BF439B7D5F}" srcOrd="0" destOrd="0" parTransId="{E32BF1B5-E080-423B-B8DB-4F19D69CF852}" sibTransId="{73B5C434-1C88-44A4-BC0A-3D61A852B81D}"/>
    <dgm:cxn modelId="{1B12022E-8FC6-47E7-BA8C-683F73F6CC2A}" srcId="{8B0DE76E-E563-4EDF-985D-020DC2A05E8E}" destId="{ED8D850C-59E4-4B81-9E33-8DDB9EEA7780}" srcOrd="0" destOrd="0" parTransId="{191C0D42-EC26-4362-BBDD-3F28BB5E5813}" sibTransId="{EE10B42E-C73A-4DE2-B6AB-BDE4BC4F8690}"/>
    <dgm:cxn modelId="{7F4DB833-F7DE-465A-A2FB-5B30EE702E88}" srcId="{DCA4FB56-53E9-4CEC-862C-F42E095F1B2D}" destId="{0CB38A89-7056-40CC-82A8-08993E7DD7C4}" srcOrd="3" destOrd="0" parTransId="{88F251E7-774F-4A79-BEC9-6A30A7191525}" sibTransId="{5B384164-00DE-4E9B-9AB8-1E8CF6E43676}"/>
    <dgm:cxn modelId="{F42C6741-FD3A-49E6-80BB-DA397D79DE38}" type="presOf" srcId="{36553B62-7A48-44D3-BF4E-EE942F64B3B6}" destId="{42C3453C-ECA9-471A-8C50-D6126E6EDA13}" srcOrd="0" destOrd="0" presId="urn:microsoft.com/office/officeart/2005/8/layout/hierarchy1"/>
    <dgm:cxn modelId="{B7D84342-B84A-4FBC-BC04-DB3BFA0134F0}" type="presOf" srcId="{99642BB9-6A3E-4B17-88E1-D0F749A18C78}" destId="{773AAD22-38C1-44BA-8464-753D56658040}" srcOrd="0" destOrd="0" presId="urn:microsoft.com/office/officeart/2005/8/layout/hierarchy1"/>
    <dgm:cxn modelId="{A903D442-16AA-4B8B-BE2A-1E61FE3765A3}" type="presOf" srcId="{D4ED1DE2-6620-4BB0-ADC0-9F03573F7E27}" destId="{89FC2D52-6530-4BA9-9CE7-B5341C875747}" srcOrd="0" destOrd="0" presId="urn:microsoft.com/office/officeart/2005/8/layout/hierarchy1"/>
    <dgm:cxn modelId="{3F70C44B-48A7-4E53-AD2A-E0ECAD38752A}" type="presOf" srcId="{8B0DE76E-E563-4EDF-985D-020DC2A05E8E}" destId="{DBB7464C-D47C-4399-BB28-DEF324AD8121}" srcOrd="0" destOrd="0" presId="urn:microsoft.com/office/officeart/2005/8/layout/hierarchy1"/>
    <dgm:cxn modelId="{10FDC351-26CA-462E-A624-679A664BEA97}" type="presOf" srcId="{CC0533A1-E85C-4638-9294-BB89E4E38A48}" destId="{8F42C8F0-E29B-4AE7-8FAC-B0747F825A6B}" srcOrd="0" destOrd="0" presId="urn:microsoft.com/office/officeart/2005/8/layout/hierarchy1"/>
    <dgm:cxn modelId="{E5067556-699B-4494-98AA-002F8CB359F6}" srcId="{81F358C7-8681-4E82-800F-06BF439B7D5F}" destId="{53655432-FB35-427D-A964-4A38E0AA1AAC}" srcOrd="0" destOrd="0" parTransId="{CC0533A1-E85C-4638-9294-BB89E4E38A48}" sibTransId="{78B0AC72-568C-4870-8361-E4A4D3E10F05}"/>
    <dgm:cxn modelId="{20D4B485-4C4A-428A-A6A3-E3081274EA21}" type="presOf" srcId="{C5CF7EC8-5C3A-4EF6-A1E9-372A093B413E}" destId="{92C9FA39-C071-401C-B285-BBAA8BE4F1FE}" srcOrd="0" destOrd="0" presId="urn:microsoft.com/office/officeart/2005/8/layout/hierarchy1"/>
    <dgm:cxn modelId="{51FABF8A-7E19-4B96-ADDB-9D146A27A222}" srcId="{97B668A9-1204-4407-A9F3-4CBF9FCC04D9}" destId="{DCA4FB56-53E9-4CEC-862C-F42E095F1B2D}" srcOrd="0" destOrd="0" parTransId="{B82A206A-C908-49DC-BFE2-35D499AD154A}" sibTransId="{0FF1577A-31F0-4E2E-8F0B-9EBADB7334C1}"/>
    <dgm:cxn modelId="{BB90B78F-608E-43AA-84CD-916627542652}" srcId="{D4ED1DE2-6620-4BB0-ADC0-9F03573F7E27}" destId="{C5CF7EC8-5C3A-4EF6-A1E9-372A093B413E}" srcOrd="0" destOrd="0" parTransId="{36553B62-7A48-44D3-BF4E-EE942F64B3B6}" sibTransId="{104B427D-6F4D-4FD7-9FA8-D579AAB407F3}"/>
    <dgm:cxn modelId="{D5F9CF94-013D-4435-B855-FE123AAD57A7}" type="presOf" srcId="{ED8D850C-59E4-4B81-9E33-8DDB9EEA7780}" destId="{82B4367B-8368-4B21-8303-117A614424E8}" srcOrd="0" destOrd="0" presId="urn:microsoft.com/office/officeart/2005/8/layout/hierarchy1"/>
    <dgm:cxn modelId="{F1BE36A2-59BC-4FE0-8FC6-E5F9DD25B318}" type="presOf" srcId="{191C0D42-EC26-4362-BBDD-3F28BB5E5813}" destId="{7AA1FB13-837F-42C4-96E8-1369153E6DBF}" srcOrd="0" destOrd="0" presId="urn:microsoft.com/office/officeart/2005/8/layout/hierarchy1"/>
    <dgm:cxn modelId="{44D673AB-3D4E-41EF-8215-5B3935358DB4}" srcId="{DCA4FB56-53E9-4CEC-862C-F42E095F1B2D}" destId="{D4ED1DE2-6620-4BB0-ADC0-9F03573F7E27}" srcOrd="4" destOrd="0" parTransId="{539C5D03-32FB-4D26-9291-3482B6BC0A91}" sibTransId="{90CB6240-AA0C-4E86-9DD6-AE459923BA87}"/>
    <dgm:cxn modelId="{5CA0F8AB-1A06-41EE-B655-6B63A0BC33F2}" type="presOf" srcId="{A4E7574A-5090-4CD9-AFFB-89D94A8B0E3D}" destId="{B37351BC-5FF2-4EE8-9095-531FE35D1433}" srcOrd="0" destOrd="0" presId="urn:microsoft.com/office/officeart/2005/8/layout/hierarchy1"/>
    <dgm:cxn modelId="{1A8BCEB3-2DE5-40EB-9B5F-84D635D630D1}" type="presOf" srcId="{67CC8E08-2CFC-4B87-8830-097B42F8AC95}" destId="{A3C7A12F-F192-429C-ADE0-F02AD79A92CD}" srcOrd="0" destOrd="0" presId="urn:microsoft.com/office/officeart/2005/8/layout/hierarchy1"/>
    <dgm:cxn modelId="{2348FAB9-246B-431C-B54F-492703B2D5FE}" srcId="{DCA4FB56-53E9-4CEC-862C-F42E095F1B2D}" destId="{A875F8D9-E8CC-4632-B2BC-6BBB781C26A9}" srcOrd="2" destOrd="0" parTransId="{37BEE1F4-76D4-4C54-BA92-2955F8338AC4}" sibTransId="{480A3C1A-6550-4837-9926-4F0B0C536410}"/>
    <dgm:cxn modelId="{789CC4C0-AF59-4454-9970-2A1A80372EA7}" type="presOf" srcId="{81F358C7-8681-4E82-800F-06BF439B7D5F}" destId="{E98F240A-81B1-4910-84DB-F5FCBAEFB9AA}" srcOrd="0" destOrd="0" presId="urn:microsoft.com/office/officeart/2005/8/layout/hierarchy1"/>
    <dgm:cxn modelId="{BDA6F8C1-738B-4141-B820-D42DEC5816A0}" type="presOf" srcId="{88F251E7-774F-4A79-BEC9-6A30A7191525}" destId="{CB3EFBBA-5352-4445-A1DC-BBD83D6C28E0}" srcOrd="0" destOrd="0" presId="urn:microsoft.com/office/officeart/2005/8/layout/hierarchy1"/>
    <dgm:cxn modelId="{822846C5-454C-4D14-85C0-C4934D2948F6}" type="presOf" srcId="{A875F8D9-E8CC-4632-B2BC-6BBB781C26A9}" destId="{AA07C84A-EC7B-4DB4-AFA7-CB30BF81130E}" srcOrd="0" destOrd="0" presId="urn:microsoft.com/office/officeart/2005/8/layout/hierarchy1"/>
    <dgm:cxn modelId="{C00942CB-3096-47B1-9D08-87B80A22150C}" type="presOf" srcId="{E32BF1B5-E080-423B-B8DB-4F19D69CF852}" destId="{03505AE3-C8DA-4E08-BC85-7B4218895CF6}" srcOrd="0" destOrd="0" presId="urn:microsoft.com/office/officeart/2005/8/layout/hierarchy1"/>
    <dgm:cxn modelId="{48AC00D0-39A8-408B-9E20-3D97420E3666}" type="presOf" srcId="{539C5D03-32FB-4D26-9291-3482B6BC0A91}" destId="{9EB24D4F-1FE1-4C4C-BBBD-A4F25C31F2BC}" srcOrd="0" destOrd="0" presId="urn:microsoft.com/office/officeart/2005/8/layout/hierarchy1"/>
    <dgm:cxn modelId="{61E220D3-5A44-4590-B274-6F79B6B3907F}" type="presOf" srcId="{97B668A9-1204-4407-A9F3-4CBF9FCC04D9}" destId="{2DC9F377-74EC-4272-B9C4-0DD76B450B1C}" srcOrd="0" destOrd="0" presId="urn:microsoft.com/office/officeart/2005/8/layout/hierarchy1"/>
    <dgm:cxn modelId="{08DE0ED6-730A-4666-A8C6-70F50BEE11B2}" srcId="{0CB38A89-7056-40CC-82A8-08993E7DD7C4}" destId="{67CC8E08-2CFC-4B87-8830-097B42F8AC95}" srcOrd="0" destOrd="0" parTransId="{99642BB9-6A3E-4B17-88E1-D0F749A18C78}" sibTransId="{9065D74A-05F5-4E54-8B22-F8579DDD1EBA}"/>
    <dgm:cxn modelId="{270339E9-548B-4815-B524-04FF0491CA99}" type="presOf" srcId="{53655432-FB35-427D-A964-4A38E0AA1AAC}" destId="{7145772F-7CDC-4F5F-9A39-D9C9181F3DA0}" srcOrd="0" destOrd="0" presId="urn:microsoft.com/office/officeart/2005/8/layout/hierarchy1"/>
    <dgm:cxn modelId="{C1FFBAFC-079E-41C9-8CC6-BDC2CF6DAC8E}" type="presOf" srcId="{37BEE1F4-76D4-4C54-BA92-2955F8338AC4}" destId="{230562B0-2406-43EE-A506-B13F3E5388AB}" srcOrd="0" destOrd="0" presId="urn:microsoft.com/office/officeart/2005/8/layout/hierarchy1"/>
    <dgm:cxn modelId="{DCA6FE3E-68AD-4DDE-93F1-64CBB5977C2B}" type="presParOf" srcId="{2DC9F377-74EC-4272-B9C4-0DD76B450B1C}" destId="{8768F014-E98B-4BB4-9B5F-A7D48030219E}" srcOrd="0" destOrd="0" presId="urn:microsoft.com/office/officeart/2005/8/layout/hierarchy1"/>
    <dgm:cxn modelId="{AECDB884-2457-4E90-A604-EA724B6AAA0D}" type="presParOf" srcId="{8768F014-E98B-4BB4-9B5F-A7D48030219E}" destId="{A192EBCF-5242-4B98-964A-5244BCE9C66B}" srcOrd="0" destOrd="0" presId="urn:microsoft.com/office/officeart/2005/8/layout/hierarchy1"/>
    <dgm:cxn modelId="{32BA21E4-8809-4807-A0CD-3EA39F71D3A4}" type="presParOf" srcId="{A192EBCF-5242-4B98-964A-5244BCE9C66B}" destId="{B0000678-6F2F-4FEE-BFCC-13BCBA1FBA14}" srcOrd="0" destOrd="0" presId="urn:microsoft.com/office/officeart/2005/8/layout/hierarchy1"/>
    <dgm:cxn modelId="{281A523D-2D0C-4818-92E5-A7069D71ACA1}" type="presParOf" srcId="{A192EBCF-5242-4B98-964A-5244BCE9C66B}" destId="{7B73D8AB-7E62-4A40-92E0-D6E2ED862AB7}" srcOrd="1" destOrd="0" presId="urn:microsoft.com/office/officeart/2005/8/layout/hierarchy1"/>
    <dgm:cxn modelId="{3A151146-6AC8-4201-9FA4-709CA0201C4D}" type="presParOf" srcId="{8768F014-E98B-4BB4-9B5F-A7D48030219E}" destId="{FA0E72EF-768E-4CDF-9014-C238DD6E2818}" srcOrd="1" destOrd="0" presId="urn:microsoft.com/office/officeart/2005/8/layout/hierarchy1"/>
    <dgm:cxn modelId="{4A9FAF4B-D066-4901-8F5A-D406F10AA994}" type="presParOf" srcId="{FA0E72EF-768E-4CDF-9014-C238DD6E2818}" destId="{03505AE3-C8DA-4E08-BC85-7B4218895CF6}" srcOrd="0" destOrd="0" presId="urn:microsoft.com/office/officeart/2005/8/layout/hierarchy1"/>
    <dgm:cxn modelId="{040CE9DA-F0E7-4196-A0FC-8962B80B1253}" type="presParOf" srcId="{FA0E72EF-768E-4CDF-9014-C238DD6E2818}" destId="{372F6D5B-1991-42A8-90D5-FF86B0249DD5}" srcOrd="1" destOrd="0" presId="urn:microsoft.com/office/officeart/2005/8/layout/hierarchy1"/>
    <dgm:cxn modelId="{AC905D48-2E24-49D0-8646-837502EE1E8F}" type="presParOf" srcId="{372F6D5B-1991-42A8-90D5-FF86B0249DD5}" destId="{BE1D5D12-6D18-4F63-8452-A2A7C0F024D4}" srcOrd="0" destOrd="0" presId="urn:microsoft.com/office/officeart/2005/8/layout/hierarchy1"/>
    <dgm:cxn modelId="{33DBE383-2B20-4747-8118-B949E261595E}" type="presParOf" srcId="{BE1D5D12-6D18-4F63-8452-A2A7C0F024D4}" destId="{A6C7644F-874A-470F-8F25-69493D38F6D5}" srcOrd="0" destOrd="0" presId="urn:microsoft.com/office/officeart/2005/8/layout/hierarchy1"/>
    <dgm:cxn modelId="{88458CF5-290C-4133-8B5E-D02928C1F18A}" type="presParOf" srcId="{BE1D5D12-6D18-4F63-8452-A2A7C0F024D4}" destId="{E98F240A-81B1-4910-84DB-F5FCBAEFB9AA}" srcOrd="1" destOrd="0" presId="urn:microsoft.com/office/officeart/2005/8/layout/hierarchy1"/>
    <dgm:cxn modelId="{473673B6-DA0B-44E1-91F2-5C9023E4B10A}" type="presParOf" srcId="{372F6D5B-1991-42A8-90D5-FF86B0249DD5}" destId="{C86F8B28-3FCC-4293-84B0-1B8B11E2025C}" srcOrd="1" destOrd="0" presId="urn:microsoft.com/office/officeart/2005/8/layout/hierarchy1"/>
    <dgm:cxn modelId="{218B48E5-4AF7-4FEB-B3D4-B3D0497F803E}" type="presParOf" srcId="{C86F8B28-3FCC-4293-84B0-1B8B11E2025C}" destId="{8F42C8F0-E29B-4AE7-8FAC-B0747F825A6B}" srcOrd="0" destOrd="0" presId="urn:microsoft.com/office/officeart/2005/8/layout/hierarchy1"/>
    <dgm:cxn modelId="{8C25B4F6-64FA-4402-8438-6198AD3C8C91}" type="presParOf" srcId="{C86F8B28-3FCC-4293-84B0-1B8B11E2025C}" destId="{0AFCD5FD-9142-4C33-8581-8E9D21C667EC}" srcOrd="1" destOrd="0" presId="urn:microsoft.com/office/officeart/2005/8/layout/hierarchy1"/>
    <dgm:cxn modelId="{79B25556-6181-4042-968D-0EE222C50D04}" type="presParOf" srcId="{0AFCD5FD-9142-4C33-8581-8E9D21C667EC}" destId="{019F0030-554D-41AD-962B-D3613EEE102B}" srcOrd="0" destOrd="0" presId="urn:microsoft.com/office/officeart/2005/8/layout/hierarchy1"/>
    <dgm:cxn modelId="{59454248-EA3A-499F-9389-E29AF225EAE8}" type="presParOf" srcId="{019F0030-554D-41AD-962B-D3613EEE102B}" destId="{81A93B97-D5F6-4EE2-B90D-8DF64AA325C0}" srcOrd="0" destOrd="0" presId="urn:microsoft.com/office/officeart/2005/8/layout/hierarchy1"/>
    <dgm:cxn modelId="{4850A40C-EFF6-49D8-97FD-CAC7F3872240}" type="presParOf" srcId="{019F0030-554D-41AD-962B-D3613EEE102B}" destId="{7145772F-7CDC-4F5F-9A39-D9C9181F3DA0}" srcOrd="1" destOrd="0" presId="urn:microsoft.com/office/officeart/2005/8/layout/hierarchy1"/>
    <dgm:cxn modelId="{AFDAEF3D-F881-4701-B83B-A43A9416202A}" type="presParOf" srcId="{0AFCD5FD-9142-4C33-8581-8E9D21C667EC}" destId="{6E0E00F3-EC34-4641-8BB6-07CBD498CF3C}" srcOrd="1" destOrd="0" presId="urn:microsoft.com/office/officeart/2005/8/layout/hierarchy1"/>
    <dgm:cxn modelId="{29858026-EFA6-48CA-8120-522C50A74275}" type="presParOf" srcId="{FA0E72EF-768E-4CDF-9014-C238DD6E2818}" destId="{7A0D1EA5-EA11-4269-BEAF-0108DBB81459}" srcOrd="2" destOrd="0" presId="urn:microsoft.com/office/officeart/2005/8/layout/hierarchy1"/>
    <dgm:cxn modelId="{09EE788B-EED9-4BC3-894C-EA353693825D}" type="presParOf" srcId="{FA0E72EF-768E-4CDF-9014-C238DD6E2818}" destId="{E0C30BB0-E3A3-4622-9E6A-60BCC048703A}" srcOrd="3" destOrd="0" presId="urn:microsoft.com/office/officeart/2005/8/layout/hierarchy1"/>
    <dgm:cxn modelId="{A9057268-8390-4830-A82A-77EF36A096A3}" type="presParOf" srcId="{E0C30BB0-E3A3-4622-9E6A-60BCC048703A}" destId="{410F6E8B-F1AD-4396-B17A-509D9A2B090C}" srcOrd="0" destOrd="0" presId="urn:microsoft.com/office/officeart/2005/8/layout/hierarchy1"/>
    <dgm:cxn modelId="{CC20D858-773B-442F-B8C8-5EE0A581786F}" type="presParOf" srcId="{410F6E8B-F1AD-4396-B17A-509D9A2B090C}" destId="{0FE6548F-C550-41B8-96EA-15526F2B141D}" srcOrd="0" destOrd="0" presId="urn:microsoft.com/office/officeart/2005/8/layout/hierarchy1"/>
    <dgm:cxn modelId="{64CD1840-ECFD-4EF6-B72B-49CF4BD8FE40}" type="presParOf" srcId="{410F6E8B-F1AD-4396-B17A-509D9A2B090C}" destId="{DBB7464C-D47C-4399-BB28-DEF324AD8121}" srcOrd="1" destOrd="0" presId="urn:microsoft.com/office/officeart/2005/8/layout/hierarchy1"/>
    <dgm:cxn modelId="{DD99F65F-850B-4819-AB3C-1C756744CC8F}" type="presParOf" srcId="{E0C30BB0-E3A3-4622-9E6A-60BCC048703A}" destId="{0EC73FBC-F3A8-4DCE-80CB-A039AE124256}" srcOrd="1" destOrd="0" presId="urn:microsoft.com/office/officeart/2005/8/layout/hierarchy1"/>
    <dgm:cxn modelId="{104B5164-48C2-4A3B-A326-931B98389E4B}" type="presParOf" srcId="{0EC73FBC-F3A8-4DCE-80CB-A039AE124256}" destId="{7AA1FB13-837F-42C4-96E8-1369153E6DBF}" srcOrd="0" destOrd="0" presId="urn:microsoft.com/office/officeart/2005/8/layout/hierarchy1"/>
    <dgm:cxn modelId="{BF0BABBC-089F-4B7A-81F4-639AD84BFDFB}" type="presParOf" srcId="{0EC73FBC-F3A8-4DCE-80CB-A039AE124256}" destId="{1C30FC70-B4B3-4C86-8143-F9A5CCEA901B}" srcOrd="1" destOrd="0" presId="urn:microsoft.com/office/officeart/2005/8/layout/hierarchy1"/>
    <dgm:cxn modelId="{CF30B7A6-067F-4265-870D-43E7D08741F7}" type="presParOf" srcId="{1C30FC70-B4B3-4C86-8143-F9A5CCEA901B}" destId="{C0F183C2-F5DA-4F53-90A9-E9451E482471}" srcOrd="0" destOrd="0" presId="urn:microsoft.com/office/officeart/2005/8/layout/hierarchy1"/>
    <dgm:cxn modelId="{794244DB-DF73-4E34-B2EE-A75DA4743C10}" type="presParOf" srcId="{C0F183C2-F5DA-4F53-90A9-E9451E482471}" destId="{B98755D4-6FD6-4863-81B2-F76828FC73D3}" srcOrd="0" destOrd="0" presId="urn:microsoft.com/office/officeart/2005/8/layout/hierarchy1"/>
    <dgm:cxn modelId="{945CEB59-A016-41C2-9F1A-FAA62B6A109F}" type="presParOf" srcId="{C0F183C2-F5DA-4F53-90A9-E9451E482471}" destId="{82B4367B-8368-4B21-8303-117A614424E8}" srcOrd="1" destOrd="0" presId="urn:microsoft.com/office/officeart/2005/8/layout/hierarchy1"/>
    <dgm:cxn modelId="{C3F0870B-10C8-48AD-A33F-AB9E8EE204C3}" type="presParOf" srcId="{1C30FC70-B4B3-4C86-8143-F9A5CCEA901B}" destId="{D34A2CD5-9FF5-47B6-9769-5E01E54A6B8D}" srcOrd="1" destOrd="0" presId="urn:microsoft.com/office/officeart/2005/8/layout/hierarchy1"/>
    <dgm:cxn modelId="{2F4873C2-DF12-4513-A90E-A4AA9AD0C186}" type="presParOf" srcId="{FA0E72EF-768E-4CDF-9014-C238DD6E2818}" destId="{230562B0-2406-43EE-A506-B13F3E5388AB}" srcOrd="4" destOrd="0" presId="urn:microsoft.com/office/officeart/2005/8/layout/hierarchy1"/>
    <dgm:cxn modelId="{A49D6E1E-6BB1-4D88-8035-B52A18067DAB}" type="presParOf" srcId="{FA0E72EF-768E-4CDF-9014-C238DD6E2818}" destId="{993AA8EA-D19D-4FEA-835A-22200807C9AD}" srcOrd="5" destOrd="0" presId="urn:microsoft.com/office/officeart/2005/8/layout/hierarchy1"/>
    <dgm:cxn modelId="{800EB3C7-FD83-4A43-9A9E-C913C28390FB}" type="presParOf" srcId="{993AA8EA-D19D-4FEA-835A-22200807C9AD}" destId="{25C2130A-D7CE-4A48-9117-40E16A3383CB}" srcOrd="0" destOrd="0" presId="urn:microsoft.com/office/officeart/2005/8/layout/hierarchy1"/>
    <dgm:cxn modelId="{82459722-36D7-4C45-8FF0-4E469ADCD876}" type="presParOf" srcId="{25C2130A-D7CE-4A48-9117-40E16A3383CB}" destId="{1D2FD474-6152-4E06-A0F7-DCD79573C149}" srcOrd="0" destOrd="0" presId="urn:microsoft.com/office/officeart/2005/8/layout/hierarchy1"/>
    <dgm:cxn modelId="{C67CAAD7-1E30-4939-ABC7-1D72282D51EB}" type="presParOf" srcId="{25C2130A-D7CE-4A48-9117-40E16A3383CB}" destId="{AA07C84A-EC7B-4DB4-AFA7-CB30BF81130E}" srcOrd="1" destOrd="0" presId="urn:microsoft.com/office/officeart/2005/8/layout/hierarchy1"/>
    <dgm:cxn modelId="{5329AA10-B05A-425C-968D-422F6B875D78}" type="presParOf" srcId="{993AA8EA-D19D-4FEA-835A-22200807C9AD}" destId="{915D4AD8-7B70-4359-B94F-ACBCF6CE19AD}" srcOrd="1" destOrd="0" presId="urn:microsoft.com/office/officeart/2005/8/layout/hierarchy1"/>
    <dgm:cxn modelId="{9B296FF7-BE7F-4703-85D9-8A8066CF4A27}" type="presParOf" srcId="{915D4AD8-7B70-4359-B94F-ACBCF6CE19AD}" destId="{51045D34-5BC5-4C1B-9C77-E5520D397609}" srcOrd="0" destOrd="0" presId="urn:microsoft.com/office/officeart/2005/8/layout/hierarchy1"/>
    <dgm:cxn modelId="{AF7FE9BF-60D3-4F8F-9C1C-098AF1A079C7}" type="presParOf" srcId="{915D4AD8-7B70-4359-B94F-ACBCF6CE19AD}" destId="{F42081F4-5CA7-40F1-84BB-67F953359EF2}" srcOrd="1" destOrd="0" presId="urn:microsoft.com/office/officeart/2005/8/layout/hierarchy1"/>
    <dgm:cxn modelId="{1A421033-75E3-40C0-9B39-A688909DA5CC}" type="presParOf" srcId="{F42081F4-5CA7-40F1-84BB-67F953359EF2}" destId="{7CA6868A-0B1E-444C-BA43-23E3B50B56F3}" srcOrd="0" destOrd="0" presId="urn:microsoft.com/office/officeart/2005/8/layout/hierarchy1"/>
    <dgm:cxn modelId="{F98E85BF-209C-491F-A2DC-2E4D6EE59B3A}" type="presParOf" srcId="{7CA6868A-0B1E-444C-BA43-23E3B50B56F3}" destId="{CF2D9003-3B33-4C62-9056-6A991CF2A377}" srcOrd="0" destOrd="0" presId="urn:microsoft.com/office/officeart/2005/8/layout/hierarchy1"/>
    <dgm:cxn modelId="{4AB0A520-5E2C-405B-8328-818091016297}" type="presParOf" srcId="{7CA6868A-0B1E-444C-BA43-23E3B50B56F3}" destId="{B37351BC-5FF2-4EE8-9095-531FE35D1433}" srcOrd="1" destOrd="0" presId="urn:microsoft.com/office/officeart/2005/8/layout/hierarchy1"/>
    <dgm:cxn modelId="{55D1E6E4-0518-4DE7-82E6-9C3970D5C682}" type="presParOf" srcId="{F42081F4-5CA7-40F1-84BB-67F953359EF2}" destId="{57FBED87-BE53-4009-BFCD-ED03FCDC8E57}" srcOrd="1" destOrd="0" presId="urn:microsoft.com/office/officeart/2005/8/layout/hierarchy1"/>
    <dgm:cxn modelId="{692B4BA9-44E1-4D9A-8C4A-FF0881BAA8A7}" type="presParOf" srcId="{FA0E72EF-768E-4CDF-9014-C238DD6E2818}" destId="{CB3EFBBA-5352-4445-A1DC-BBD83D6C28E0}" srcOrd="6" destOrd="0" presId="urn:microsoft.com/office/officeart/2005/8/layout/hierarchy1"/>
    <dgm:cxn modelId="{7EC08E55-374B-4435-914A-313368295B69}" type="presParOf" srcId="{FA0E72EF-768E-4CDF-9014-C238DD6E2818}" destId="{A355D535-87CC-4842-BFBD-850E42903310}" srcOrd="7" destOrd="0" presId="urn:microsoft.com/office/officeart/2005/8/layout/hierarchy1"/>
    <dgm:cxn modelId="{4DEFD7FE-D877-4ADC-A3E4-633F8F50EACF}" type="presParOf" srcId="{A355D535-87CC-4842-BFBD-850E42903310}" destId="{08B8433D-762C-4288-A30D-9CCE478F39BC}" srcOrd="0" destOrd="0" presId="urn:microsoft.com/office/officeart/2005/8/layout/hierarchy1"/>
    <dgm:cxn modelId="{619BD9F3-6FC2-4E93-A14B-3127FF720272}" type="presParOf" srcId="{08B8433D-762C-4288-A30D-9CCE478F39BC}" destId="{1A8C2B6D-9B68-4FA2-8C25-5ECD381E72E1}" srcOrd="0" destOrd="0" presId="urn:microsoft.com/office/officeart/2005/8/layout/hierarchy1"/>
    <dgm:cxn modelId="{F085A7D4-57B5-45AB-8068-FB70E1C01F8A}" type="presParOf" srcId="{08B8433D-762C-4288-A30D-9CCE478F39BC}" destId="{35C5C1A6-7D56-4BB9-BFE6-85861E3CDB85}" srcOrd="1" destOrd="0" presId="urn:microsoft.com/office/officeart/2005/8/layout/hierarchy1"/>
    <dgm:cxn modelId="{4E1A8A84-E8DB-4A41-BF2A-036532BF6DB9}" type="presParOf" srcId="{A355D535-87CC-4842-BFBD-850E42903310}" destId="{0EE02C32-C0F5-4F83-B976-C265F9F40AFF}" srcOrd="1" destOrd="0" presId="urn:microsoft.com/office/officeart/2005/8/layout/hierarchy1"/>
    <dgm:cxn modelId="{E106B8A8-4452-4056-9B9E-DA3278D69878}" type="presParOf" srcId="{0EE02C32-C0F5-4F83-B976-C265F9F40AFF}" destId="{773AAD22-38C1-44BA-8464-753D56658040}" srcOrd="0" destOrd="0" presId="urn:microsoft.com/office/officeart/2005/8/layout/hierarchy1"/>
    <dgm:cxn modelId="{08592A40-62A8-4B1F-901D-FF96AAEFB4D8}" type="presParOf" srcId="{0EE02C32-C0F5-4F83-B976-C265F9F40AFF}" destId="{44CD7238-D687-47E7-AE7A-776B05B053CC}" srcOrd="1" destOrd="0" presId="urn:microsoft.com/office/officeart/2005/8/layout/hierarchy1"/>
    <dgm:cxn modelId="{FE6D64C2-8E56-443D-AA38-C09523212B1C}" type="presParOf" srcId="{44CD7238-D687-47E7-AE7A-776B05B053CC}" destId="{4BE460F7-E22A-44B8-B081-DF4FB3EF0368}" srcOrd="0" destOrd="0" presId="urn:microsoft.com/office/officeart/2005/8/layout/hierarchy1"/>
    <dgm:cxn modelId="{72C70A1A-A952-46F3-B778-CDC84FE62041}" type="presParOf" srcId="{4BE460F7-E22A-44B8-B081-DF4FB3EF0368}" destId="{6EA87079-102B-4D64-B05B-C2A6C03F03E3}" srcOrd="0" destOrd="0" presId="urn:microsoft.com/office/officeart/2005/8/layout/hierarchy1"/>
    <dgm:cxn modelId="{B0CD638C-8E32-4C20-A8C6-DF4FEB6E0FD0}" type="presParOf" srcId="{4BE460F7-E22A-44B8-B081-DF4FB3EF0368}" destId="{A3C7A12F-F192-429C-ADE0-F02AD79A92CD}" srcOrd="1" destOrd="0" presId="urn:microsoft.com/office/officeart/2005/8/layout/hierarchy1"/>
    <dgm:cxn modelId="{571C61E0-A96B-4CDA-A147-6D68FE86CEE8}" type="presParOf" srcId="{44CD7238-D687-47E7-AE7A-776B05B053CC}" destId="{20351BAF-9643-4A37-83B2-AEAF725D878A}" srcOrd="1" destOrd="0" presId="urn:microsoft.com/office/officeart/2005/8/layout/hierarchy1"/>
    <dgm:cxn modelId="{A1A6B72A-E486-40EC-9BEA-6B89DEA29A33}" type="presParOf" srcId="{FA0E72EF-768E-4CDF-9014-C238DD6E2818}" destId="{9EB24D4F-1FE1-4C4C-BBBD-A4F25C31F2BC}" srcOrd="8" destOrd="0" presId="urn:microsoft.com/office/officeart/2005/8/layout/hierarchy1"/>
    <dgm:cxn modelId="{9D7EFD26-E0DC-4612-8381-A624A07FEBC1}" type="presParOf" srcId="{FA0E72EF-768E-4CDF-9014-C238DD6E2818}" destId="{18A4E5C0-F8B6-486E-B28E-2F54D28B1B51}" srcOrd="9" destOrd="0" presId="urn:microsoft.com/office/officeart/2005/8/layout/hierarchy1"/>
    <dgm:cxn modelId="{1E131B2B-A050-46F4-B067-70A94538DAB5}" type="presParOf" srcId="{18A4E5C0-F8B6-486E-B28E-2F54D28B1B51}" destId="{3AA98A81-1D5F-4A92-BC77-62666DDFB7E8}" srcOrd="0" destOrd="0" presId="urn:microsoft.com/office/officeart/2005/8/layout/hierarchy1"/>
    <dgm:cxn modelId="{9807BC97-BE89-4F2B-AA87-87784F57CB41}" type="presParOf" srcId="{3AA98A81-1D5F-4A92-BC77-62666DDFB7E8}" destId="{4C9955B8-E72D-4252-9F5B-B866AF35AD3D}" srcOrd="0" destOrd="0" presId="urn:microsoft.com/office/officeart/2005/8/layout/hierarchy1"/>
    <dgm:cxn modelId="{9BD59C00-CE84-4049-93D5-1778D8FE75A4}" type="presParOf" srcId="{3AA98A81-1D5F-4A92-BC77-62666DDFB7E8}" destId="{89FC2D52-6530-4BA9-9CE7-B5341C875747}" srcOrd="1" destOrd="0" presId="urn:microsoft.com/office/officeart/2005/8/layout/hierarchy1"/>
    <dgm:cxn modelId="{D9C12DC9-F01D-4770-B1C8-E39A722AD17D}" type="presParOf" srcId="{18A4E5C0-F8B6-486E-B28E-2F54D28B1B51}" destId="{FA2DED54-3E6E-4441-91FD-1CA152C03D10}" srcOrd="1" destOrd="0" presId="urn:microsoft.com/office/officeart/2005/8/layout/hierarchy1"/>
    <dgm:cxn modelId="{DB1AF9CD-3850-41B0-B3B7-5DAED90B74DA}" type="presParOf" srcId="{FA2DED54-3E6E-4441-91FD-1CA152C03D10}" destId="{42C3453C-ECA9-471A-8C50-D6126E6EDA13}" srcOrd="0" destOrd="0" presId="urn:microsoft.com/office/officeart/2005/8/layout/hierarchy1"/>
    <dgm:cxn modelId="{E95F56B1-2E32-4CB6-BCA9-E97509C4C3FD}" type="presParOf" srcId="{FA2DED54-3E6E-4441-91FD-1CA152C03D10}" destId="{189AA2ED-E8D6-4061-BE18-9ADABABD6964}" srcOrd="1" destOrd="0" presId="urn:microsoft.com/office/officeart/2005/8/layout/hierarchy1"/>
    <dgm:cxn modelId="{10587C77-382A-46ED-B98E-74B0B65D67DC}" type="presParOf" srcId="{189AA2ED-E8D6-4061-BE18-9ADABABD6964}" destId="{76385DAC-DCD4-49B3-8CB5-7C8463201550}" srcOrd="0" destOrd="0" presId="urn:microsoft.com/office/officeart/2005/8/layout/hierarchy1"/>
    <dgm:cxn modelId="{054EEAD9-E9C6-49D2-83E6-DD0FB11F977E}" type="presParOf" srcId="{76385DAC-DCD4-49B3-8CB5-7C8463201550}" destId="{2B6FC954-1B6A-4ABC-9E17-53736A689F00}" srcOrd="0" destOrd="0" presId="urn:microsoft.com/office/officeart/2005/8/layout/hierarchy1"/>
    <dgm:cxn modelId="{5260E998-F572-4035-A8A0-5AEEC6DF21DC}" type="presParOf" srcId="{76385DAC-DCD4-49B3-8CB5-7C8463201550}" destId="{92C9FA39-C071-401C-B285-BBAA8BE4F1FE}" srcOrd="1" destOrd="0" presId="urn:microsoft.com/office/officeart/2005/8/layout/hierarchy1"/>
    <dgm:cxn modelId="{E9607DE7-1DAA-4650-9B12-0B3BB0752E79}" type="presParOf" srcId="{189AA2ED-E8D6-4061-BE18-9ADABABD6964}" destId="{80650F1B-B9A3-4E27-94AB-E0F442031E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3453C-ECA9-471A-8C50-D6126E6EDA13}">
      <dsp:nvSpPr>
        <dsp:cNvPr id="0" name=""/>
        <dsp:cNvSpPr/>
      </dsp:nvSpPr>
      <dsp:spPr>
        <a:xfrm>
          <a:off x="9781807" y="2916090"/>
          <a:ext cx="91440" cy="530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180"/>
              </a:lnTo>
            </a:path>
          </a:pathLst>
        </a:custGeom>
        <a:noFill/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24D4F-1FE1-4C4C-BBBD-A4F25C31F2BC}">
      <dsp:nvSpPr>
        <dsp:cNvPr id="0" name=""/>
        <dsp:cNvSpPr/>
      </dsp:nvSpPr>
      <dsp:spPr>
        <a:xfrm>
          <a:off x="5390299" y="1449318"/>
          <a:ext cx="4437228" cy="309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07"/>
              </a:lnTo>
              <a:lnTo>
                <a:pt x="4437228" y="140307"/>
              </a:lnTo>
              <a:lnTo>
                <a:pt x="4437228" y="309185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AAD22-38C1-44BA-8464-753D56658040}">
      <dsp:nvSpPr>
        <dsp:cNvPr id="0" name=""/>
        <dsp:cNvSpPr/>
      </dsp:nvSpPr>
      <dsp:spPr>
        <a:xfrm>
          <a:off x="7553732" y="2916090"/>
          <a:ext cx="91440" cy="530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180"/>
              </a:lnTo>
            </a:path>
          </a:pathLst>
        </a:custGeom>
        <a:noFill/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EFBBA-5352-4445-A1DC-BBD83D6C28E0}">
      <dsp:nvSpPr>
        <dsp:cNvPr id="0" name=""/>
        <dsp:cNvSpPr/>
      </dsp:nvSpPr>
      <dsp:spPr>
        <a:xfrm>
          <a:off x="5390299" y="1449318"/>
          <a:ext cx="2209152" cy="309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07"/>
              </a:lnTo>
              <a:lnTo>
                <a:pt x="2209152" y="140307"/>
              </a:lnTo>
              <a:lnTo>
                <a:pt x="2209152" y="309185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45D34-5BC5-4C1B-9C77-E5520D397609}">
      <dsp:nvSpPr>
        <dsp:cNvPr id="0" name=""/>
        <dsp:cNvSpPr/>
      </dsp:nvSpPr>
      <dsp:spPr>
        <a:xfrm>
          <a:off x="5325656" y="2916090"/>
          <a:ext cx="91440" cy="5177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823"/>
              </a:lnTo>
              <a:lnTo>
                <a:pt x="58207" y="348823"/>
              </a:lnTo>
              <a:lnTo>
                <a:pt x="58207" y="517701"/>
              </a:lnTo>
            </a:path>
          </a:pathLst>
        </a:custGeom>
        <a:noFill/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562B0-2406-43EE-A506-B13F3E5388AB}">
      <dsp:nvSpPr>
        <dsp:cNvPr id="0" name=""/>
        <dsp:cNvSpPr/>
      </dsp:nvSpPr>
      <dsp:spPr>
        <a:xfrm>
          <a:off x="5325656" y="1449318"/>
          <a:ext cx="91440" cy="309185"/>
        </a:xfrm>
        <a:custGeom>
          <a:avLst/>
          <a:gdLst/>
          <a:ahLst/>
          <a:cxnLst/>
          <a:rect l="0" t="0" r="0" b="0"/>
          <a:pathLst>
            <a:path>
              <a:moveTo>
                <a:pt x="64642" y="0"/>
              </a:moveTo>
              <a:lnTo>
                <a:pt x="64642" y="140307"/>
              </a:lnTo>
              <a:lnTo>
                <a:pt x="45720" y="140307"/>
              </a:lnTo>
              <a:lnTo>
                <a:pt x="45720" y="309185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1FB13-837F-42C4-96E8-1369153E6DBF}">
      <dsp:nvSpPr>
        <dsp:cNvPr id="0" name=""/>
        <dsp:cNvSpPr/>
      </dsp:nvSpPr>
      <dsp:spPr>
        <a:xfrm>
          <a:off x="3097581" y="2916090"/>
          <a:ext cx="91440" cy="530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180"/>
              </a:lnTo>
            </a:path>
          </a:pathLst>
        </a:custGeom>
        <a:noFill/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D1EA5-EA11-4269-BEAF-0108DBB81459}">
      <dsp:nvSpPr>
        <dsp:cNvPr id="0" name=""/>
        <dsp:cNvSpPr/>
      </dsp:nvSpPr>
      <dsp:spPr>
        <a:xfrm>
          <a:off x="3143301" y="1449318"/>
          <a:ext cx="2246997" cy="309185"/>
        </a:xfrm>
        <a:custGeom>
          <a:avLst/>
          <a:gdLst/>
          <a:ahLst/>
          <a:cxnLst/>
          <a:rect l="0" t="0" r="0" b="0"/>
          <a:pathLst>
            <a:path>
              <a:moveTo>
                <a:pt x="2246997" y="0"/>
              </a:moveTo>
              <a:lnTo>
                <a:pt x="2246997" y="140307"/>
              </a:lnTo>
              <a:lnTo>
                <a:pt x="0" y="140307"/>
              </a:lnTo>
              <a:lnTo>
                <a:pt x="0" y="309185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C8F0-E29B-4AE7-8FAC-B0747F825A6B}">
      <dsp:nvSpPr>
        <dsp:cNvPr id="0" name=""/>
        <dsp:cNvSpPr/>
      </dsp:nvSpPr>
      <dsp:spPr>
        <a:xfrm>
          <a:off x="859516" y="2914632"/>
          <a:ext cx="91440" cy="531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761"/>
              </a:lnTo>
              <a:lnTo>
                <a:pt x="55709" y="362761"/>
              </a:lnTo>
              <a:lnTo>
                <a:pt x="55709" y="531639"/>
              </a:lnTo>
            </a:path>
          </a:pathLst>
        </a:custGeom>
        <a:noFill/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05AE3-C8DA-4E08-BC85-7B4218895CF6}">
      <dsp:nvSpPr>
        <dsp:cNvPr id="0" name=""/>
        <dsp:cNvSpPr/>
      </dsp:nvSpPr>
      <dsp:spPr>
        <a:xfrm>
          <a:off x="905236" y="1449318"/>
          <a:ext cx="4485062" cy="307727"/>
        </a:xfrm>
        <a:custGeom>
          <a:avLst/>
          <a:gdLst/>
          <a:ahLst/>
          <a:cxnLst/>
          <a:rect l="0" t="0" r="0" b="0"/>
          <a:pathLst>
            <a:path>
              <a:moveTo>
                <a:pt x="4485062" y="0"/>
              </a:moveTo>
              <a:lnTo>
                <a:pt x="4485062" y="138849"/>
              </a:lnTo>
              <a:lnTo>
                <a:pt x="0" y="138849"/>
              </a:lnTo>
              <a:lnTo>
                <a:pt x="0" y="307727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00678-6F2F-4FEE-BFCC-13BCBA1FBA14}">
      <dsp:nvSpPr>
        <dsp:cNvPr id="0" name=""/>
        <dsp:cNvSpPr/>
      </dsp:nvSpPr>
      <dsp:spPr>
        <a:xfrm>
          <a:off x="4478813" y="291732"/>
          <a:ext cx="1822970" cy="1157586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3D8AB-7E62-4A40-92E0-D6E2ED862AB7}">
      <dsp:nvSpPr>
        <dsp:cNvPr id="0" name=""/>
        <dsp:cNvSpPr/>
      </dsp:nvSpPr>
      <dsp:spPr>
        <a:xfrm>
          <a:off x="4681366" y="484156"/>
          <a:ext cx="1822970" cy="11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ax + by = c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5271" y="518061"/>
        <a:ext cx="1755160" cy="1089776"/>
      </dsp:txXfrm>
    </dsp:sp>
    <dsp:sp modelId="{A6C7644F-874A-470F-8F25-69493D38F6D5}">
      <dsp:nvSpPr>
        <dsp:cNvPr id="0" name=""/>
        <dsp:cNvSpPr/>
      </dsp:nvSpPr>
      <dsp:spPr>
        <a:xfrm>
          <a:off x="-6248" y="1757045"/>
          <a:ext cx="1822970" cy="1157586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F240A-81B1-4910-84DB-F5FCBAEFB9AA}">
      <dsp:nvSpPr>
        <dsp:cNvPr id="0" name=""/>
        <dsp:cNvSpPr/>
      </dsp:nvSpPr>
      <dsp:spPr>
        <a:xfrm>
          <a:off x="196303" y="1949470"/>
          <a:ext cx="1822970" cy="11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208" y="1983375"/>
        <a:ext cx="1755160" cy="1089776"/>
      </dsp:txXfrm>
    </dsp:sp>
    <dsp:sp modelId="{81A93B97-D5F6-4EE2-B90D-8DF64AA325C0}">
      <dsp:nvSpPr>
        <dsp:cNvPr id="0" name=""/>
        <dsp:cNvSpPr/>
      </dsp:nvSpPr>
      <dsp:spPr>
        <a:xfrm>
          <a:off x="3741" y="3446271"/>
          <a:ext cx="1822970" cy="1157586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5772F-7CDC-4F5F-9A39-D9C9181F3DA0}">
      <dsp:nvSpPr>
        <dsp:cNvPr id="0" name=""/>
        <dsp:cNvSpPr/>
      </dsp:nvSpPr>
      <dsp:spPr>
        <a:xfrm>
          <a:off x="206293" y="3638696"/>
          <a:ext cx="1822970" cy="11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198" y="3672601"/>
        <a:ext cx="1755160" cy="1089776"/>
      </dsp:txXfrm>
    </dsp:sp>
    <dsp:sp modelId="{0FE6548F-C550-41B8-96EA-15526F2B141D}">
      <dsp:nvSpPr>
        <dsp:cNvPr id="0" name=""/>
        <dsp:cNvSpPr/>
      </dsp:nvSpPr>
      <dsp:spPr>
        <a:xfrm>
          <a:off x="2231816" y="1758504"/>
          <a:ext cx="1822970" cy="1157586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7464C-D47C-4399-BB28-DEF324AD8121}">
      <dsp:nvSpPr>
        <dsp:cNvPr id="0" name=""/>
        <dsp:cNvSpPr/>
      </dsp:nvSpPr>
      <dsp:spPr>
        <a:xfrm>
          <a:off x="2434368" y="1950929"/>
          <a:ext cx="1822970" cy="11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0" kern="1200" dirty="0"/>
        </a:p>
      </dsp:txBody>
      <dsp:txXfrm>
        <a:off x="2468273" y="1984834"/>
        <a:ext cx="1755160" cy="1089776"/>
      </dsp:txXfrm>
    </dsp:sp>
    <dsp:sp modelId="{B98755D4-6FD6-4863-81B2-F76828FC73D3}">
      <dsp:nvSpPr>
        <dsp:cNvPr id="0" name=""/>
        <dsp:cNvSpPr/>
      </dsp:nvSpPr>
      <dsp:spPr>
        <a:xfrm>
          <a:off x="2231816" y="3446271"/>
          <a:ext cx="1822970" cy="1157586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4367B-8368-4B21-8303-117A614424E8}">
      <dsp:nvSpPr>
        <dsp:cNvPr id="0" name=""/>
        <dsp:cNvSpPr/>
      </dsp:nvSpPr>
      <dsp:spPr>
        <a:xfrm>
          <a:off x="2434368" y="3638696"/>
          <a:ext cx="1822970" cy="11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8273" y="3672601"/>
        <a:ext cx="1755160" cy="1089776"/>
      </dsp:txXfrm>
    </dsp:sp>
    <dsp:sp modelId="{1D2FD474-6152-4E06-A0F7-DCD79573C149}">
      <dsp:nvSpPr>
        <dsp:cNvPr id="0" name=""/>
        <dsp:cNvSpPr/>
      </dsp:nvSpPr>
      <dsp:spPr>
        <a:xfrm>
          <a:off x="4459891" y="1758504"/>
          <a:ext cx="1822970" cy="1157586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7C84A-EC7B-4DB4-AFA7-CB30BF81130E}">
      <dsp:nvSpPr>
        <dsp:cNvPr id="0" name=""/>
        <dsp:cNvSpPr/>
      </dsp:nvSpPr>
      <dsp:spPr>
        <a:xfrm>
          <a:off x="4662443" y="1950929"/>
          <a:ext cx="1822970" cy="11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0" kern="1200" dirty="0"/>
        </a:p>
      </dsp:txBody>
      <dsp:txXfrm>
        <a:off x="4696348" y="1984834"/>
        <a:ext cx="1755160" cy="1089776"/>
      </dsp:txXfrm>
    </dsp:sp>
    <dsp:sp modelId="{CF2D9003-3B33-4C62-9056-6A991CF2A377}">
      <dsp:nvSpPr>
        <dsp:cNvPr id="0" name=""/>
        <dsp:cNvSpPr/>
      </dsp:nvSpPr>
      <dsp:spPr>
        <a:xfrm>
          <a:off x="4472378" y="3433792"/>
          <a:ext cx="1822970" cy="1157586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351BC-5FF2-4EE8-9095-531FE35D1433}">
      <dsp:nvSpPr>
        <dsp:cNvPr id="0" name=""/>
        <dsp:cNvSpPr/>
      </dsp:nvSpPr>
      <dsp:spPr>
        <a:xfrm>
          <a:off x="4674931" y="3626217"/>
          <a:ext cx="1822970" cy="11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8836" y="3660122"/>
        <a:ext cx="1755160" cy="1089776"/>
      </dsp:txXfrm>
    </dsp:sp>
    <dsp:sp modelId="{1A8C2B6D-9B68-4FA2-8C25-5ECD381E72E1}">
      <dsp:nvSpPr>
        <dsp:cNvPr id="0" name=""/>
        <dsp:cNvSpPr/>
      </dsp:nvSpPr>
      <dsp:spPr>
        <a:xfrm>
          <a:off x="6687966" y="1758504"/>
          <a:ext cx="1822970" cy="1157586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5C1A6-7D56-4BB9-BFE6-85861E3CDB85}">
      <dsp:nvSpPr>
        <dsp:cNvPr id="0" name=""/>
        <dsp:cNvSpPr/>
      </dsp:nvSpPr>
      <dsp:spPr>
        <a:xfrm>
          <a:off x="6890519" y="1950929"/>
          <a:ext cx="1822970" cy="11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4424" y="1984834"/>
        <a:ext cx="1755160" cy="1089776"/>
      </dsp:txXfrm>
    </dsp:sp>
    <dsp:sp modelId="{6EA87079-102B-4D64-B05B-C2A6C03F03E3}">
      <dsp:nvSpPr>
        <dsp:cNvPr id="0" name=""/>
        <dsp:cNvSpPr/>
      </dsp:nvSpPr>
      <dsp:spPr>
        <a:xfrm>
          <a:off x="6687966" y="3446271"/>
          <a:ext cx="1822970" cy="1157586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7A12F-F192-429C-ADE0-F02AD79A92CD}">
      <dsp:nvSpPr>
        <dsp:cNvPr id="0" name=""/>
        <dsp:cNvSpPr/>
      </dsp:nvSpPr>
      <dsp:spPr>
        <a:xfrm>
          <a:off x="6890519" y="3638696"/>
          <a:ext cx="1822970" cy="11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4424" y="3672601"/>
        <a:ext cx="1755160" cy="1089776"/>
      </dsp:txXfrm>
    </dsp:sp>
    <dsp:sp modelId="{4C9955B8-E72D-4252-9F5B-B866AF35AD3D}">
      <dsp:nvSpPr>
        <dsp:cNvPr id="0" name=""/>
        <dsp:cNvSpPr/>
      </dsp:nvSpPr>
      <dsp:spPr>
        <a:xfrm>
          <a:off x="8916041" y="1758504"/>
          <a:ext cx="1822970" cy="1157586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C2D52-6530-4BA9-9CE7-B5341C875747}">
      <dsp:nvSpPr>
        <dsp:cNvPr id="0" name=""/>
        <dsp:cNvSpPr/>
      </dsp:nvSpPr>
      <dsp:spPr>
        <a:xfrm>
          <a:off x="9118594" y="1950929"/>
          <a:ext cx="1822970" cy="11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52499" y="1984834"/>
        <a:ext cx="1755160" cy="1089776"/>
      </dsp:txXfrm>
    </dsp:sp>
    <dsp:sp modelId="{2B6FC954-1B6A-4ABC-9E17-53736A689F00}">
      <dsp:nvSpPr>
        <dsp:cNvPr id="0" name=""/>
        <dsp:cNvSpPr/>
      </dsp:nvSpPr>
      <dsp:spPr>
        <a:xfrm>
          <a:off x="8916041" y="3446271"/>
          <a:ext cx="1822970" cy="1157586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9FA39-C071-401C-B285-BBAA8BE4F1FE}">
      <dsp:nvSpPr>
        <dsp:cNvPr id="0" name=""/>
        <dsp:cNvSpPr/>
      </dsp:nvSpPr>
      <dsp:spPr>
        <a:xfrm>
          <a:off x="9118594" y="3638696"/>
          <a:ext cx="1822970" cy="11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52499" y="3672601"/>
        <a:ext cx="1755160" cy="1089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2BE03-1A1A-4B1C-A49C-7A145024E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7837BE-7F2E-422B-95B6-A46229390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C15D8C-7E0B-4B5F-9192-9D219AA5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865097-D241-4D78-985A-FE59F7D7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50110-0D97-4944-8BA7-C7D52896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1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FEA6B-EFEA-4293-87D8-A9C2B5FB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BDD209-6562-4341-95BF-38ACC185D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CE1AA-8ACC-44F4-B724-13393F66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D4DC45-03AE-4072-99E2-2838B9AC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98441-77E5-43A0-94EA-98B82D82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6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6CD7AA-AF63-4089-9891-DE9E2C62D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979FF5-214F-4886-934F-4CB205F1F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E88AC-C1AB-4F15-8ABD-37D7ACC3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425079-1397-40C7-A558-00931BF2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AA5BF6-C79C-4FBD-9924-D6A182BB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9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FC98F-9FDE-48CB-A688-1A12CE18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AA632-5C01-4867-8764-277BE6C5F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D4CEB-2065-4E43-B0F2-A9087DF3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3A6B10-E1BA-427E-9083-07C058A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C266B-471B-4145-8E0B-19B57E2A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5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E861C-9BB3-405F-9F87-984A2BEE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EE5447-918D-4ED3-BBA0-68890BEAA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BE8E7-823D-45CD-AF94-436C5ADF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79F2D-3925-49CC-9D1E-8666D6EC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9A430-C0AC-4CAD-9C1E-4D65C548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3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A0834-0AE1-4762-8BCD-B1E149EE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FD671E-221D-4433-BE5F-414630DB5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D0A284-B0C6-407B-B60D-217E93FCD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5DC0BD-2F64-45CC-B0ED-576D1D28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64B2A6-C5E3-4043-9B18-71C2A6A0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7D30F-6B82-46A1-8B95-C964BC16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4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985D8-9A61-4285-9EEF-B7E05C79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EB40DA-A62D-429B-B85C-08FBF2C99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364AB4-4138-42B2-BDDC-BE27749CF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B69E4C-B114-47E1-B7F9-E7BBAEAF6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500487-5D18-4B34-B10D-1BDC09AB9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0FD318-EF28-4228-8D15-07F6F2108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69A585-FC01-49E3-8305-11387B17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4B91EE-9BC6-47D8-BC6C-C2BC3B43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5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BDB57-5622-430E-99A8-AB500B74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55D2BF-18B6-4BC2-BD4F-EEB50E07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315CA7-FC9B-42C6-BDDE-C2846F5F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004B02-9B6D-4A4C-9AFD-500443EE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7D1EFC-9362-4E34-B8B0-B681F3B4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192E46-7CB9-45EE-8FF0-2F93E910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20D902-176E-448A-A616-487F560A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3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BC1CC-4D04-4A04-BE6E-940998E2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9E28C-8626-40E6-8C09-F331BF2E2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AE8CDB-77DA-4775-99D2-F3B9767BE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A11F4-B0AD-4D8C-8F04-85729B4A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0F468C-F943-4D43-A4ED-5DD110B9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80EA8F-E45B-4063-81F7-7D9F6DD9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2D32-6C69-4B0F-A4E0-30123E81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4A690B-7EB8-47B5-9419-88B306D16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4F223E-87B9-4D89-8366-F12A4FDB0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DA3ECC-8452-49F3-9218-F971CE28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7E369D-DE9D-466D-9E11-8AFD6C11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388261-4E42-4AAD-B6AB-D656A9F1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2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C7671-C197-435B-89F4-A1AB6AC21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D4F133-8FA4-4FC5-B840-4328707E8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CBB321-F005-4046-83D9-4BC2D773A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FB308-96AC-47E8-A738-B32B23DFAB8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6CECF-EE2E-40EF-AE3B-02800AA06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B27CC-6D3D-4930-9F3D-80D806346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6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sv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C0012-EE8A-4131-AA3C-881B4DA8F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6339" y="-103688"/>
            <a:ext cx="6595620" cy="1655763"/>
          </a:xfrm>
        </p:spPr>
        <p:txBody>
          <a:bodyPr>
            <a:normAutofit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1. Лінійні рівняння з двома змінними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804BCA-BEB2-4FA8-ACC6-82D6F01ED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2685" y="2043260"/>
            <a:ext cx="6501352" cy="27714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лінійне рівняння з двома змінними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є розв’язком лінійного рівняння з двома змінними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 випадки лінійних рівнянь з двома змінними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Алгоритм розв’язування лінійного рівняння з двома змінними 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1FA2FF-C52C-4EDB-9BA0-53CB5291C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0" t="23411" b="53723"/>
          <a:stretch/>
        </p:blipFill>
        <p:spPr>
          <a:xfrm>
            <a:off x="5492685" y="4911364"/>
            <a:ext cx="6699315" cy="19466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F3DB21-A55B-4CFD-9363-0DA6C2E08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>
            <a:off x="0" y="4911364"/>
            <a:ext cx="5800625" cy="1946636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70C9DCE-4BD6-49DE-B9B5-37A25EF11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41" y="0"/>
            <a:ext cx="5017181" cy="48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B19383-00B0-4B7D-95C6-6D091D0C4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A5D2F4-358F-494A-BB3C-A6A5A5926B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72D2A4-A4E3-45E6-9D68-012E7857C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C68ED8-4E04-4708-8C11-98A2A3777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D61602-553D-4F6D-93E2-EBAA6FD186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17" b="95215" l="68868" r="97830">
                        <a14:foregroundMark x1="97703" y1="42711" x2="97736" y2="42699"/>
                        <a14:foregroundMark x1="95755" y1="43436" x2="96308" y2="43230"/>
                        <a14:foregroundMark x1="69748" y1="41779" x2="70026" y2="42322"/>
                        <a14:foregroundMark x1="68962" y1="40245" x2="69694" y2="41674"/>
                        <a14:foregroundMark x1="76792" y1="93742" x2="91887" y2="95337"/>
                        <a14:foregroundMark x1="91887" y1="95337" x2="91887" y2="95215"/>
                        <a14:foregroundMark x1="86415" y1="91043" x2="89057" y2="94847"/>
                        <a14:foregroundMark x1="94811" y1="94356" x2="88396" y2="94847"/>
                        <a14:foregroundMark x1="71132" y1="94969" x2="76415" y2="94601"/>
                        <a14:foregroundMark x1="92570" y1="26986" x2="92892" y2="27181"/>
                        <a14:foregroundMark x1="86509" y1="23313" x2="87983" y2="24206"/>
                        <a14:foregroundMark x1="79481" y1="27228" x2="79645" y2="26929"/>
                        <a14:foregroundMark x1="78396" y1="29202" x2="79231" y2="27683"/>
                        <a14:foregroundMark x1="94445" y1="93878" x2="93396" y2="94969"/>
                        <a14:foregroundMark x1="79906" y1="26135" x2="80283" y2="24417"/>
                        <a14:foregroundMark x1="79623" y1="24540" x2="78472" y2="25168"/>
                        <a14:foregroundMark x1="79717" y1="24417" x2="79623" y2="24294"/>
                        <a14:foregroundMark x1="81038" y1="23804" x2="80189" y2="24294"/>
                        <a14:foregroundMark x1="79811" y1="24663" x2="80283" y2="25276"/>
                        <a14:foregroundMark x1="80094" y1="24540" x2="79623" y2="24417"/>
                        <a14:backgroundMark x1="66981" y1="20123" x2="80660" y2="14969"/>
                        <a14:backgroundMark x1="79528" y1="6380" x2="62642" y2="16442"/>
                        <a14:backgroundMark x1="62642" y1="16442" x2="62736" y2="16319"/>
                        <a14:backgroundMark x1="69717" y1="10184" x2="75189" y2="14724"/>
                        <a14:backgroundMark x1="75189" y1="14724" x2="77453" y2="12270"/>
                        <a14:backgroundMark x1="69717" y1="8589" x2="78491" y2="16810"/>
                        <a14:backgroundMark x1="78491" y1="16810" x2="79573" y2="21920"/>
                        <a14:backgroundMark x1="76318" y1="23647" x2="74906" y2="23067"/>
                        <a14:backgroundMark x1="74906" y1="23067" x2="70660" y2="16442"/>
                        <a14:backgroundMark x1="69245" y1="12638" x2="74434" y2="17791"/>
                        <a14:backgroundMark x1="74434" y1="17791" x2="70755" y2="17301"/>
                        <a14:backgroundMark x1="69717" y1="7362" x2="68774" y2="8834"/>
                        <a14:backgroundMark x1="69528" y1="14969" x2="70660" y2="11779"/>
                        <a14:backgroundMark x1="77170" y1="18037" x2="76887" y2="17914"/>
                        <a14:backgroundMark x1="68962" y1="15706" x2="69906" y2="16564"/>
                        <a14:backgroundMark x1="76604" y1="18037" x2="77453" y2="19018"/>
                        <a14:backgroundMark x1="70566" y1="8344" x2="70943" y2="6994"/>
                        <a14:backgroundMark x1="70472" y1="7730" x2="71321" y2="6012"/>
                        <a14:backgroundMark x1="77075" y1="26994" x2="76415" y2="27239"/>
                        <a14:backgroundMark x1="76415" y1="27239" x2="76415" y2="27239"/>
                        <a14:backgroundMark x1="76415" y1="27239" x2="77736" y2="24417"/>
                        <a14:backgroundMark x1="76604" y1="27239" x2="78208" y2="24785"/>
                        <a14:backgroundMark x1="93585" y1="26626" x2="95189" y2="29571"/>
                        <a14:backgroundMark x1="95943" y1="92147" x2="98113" y2="94479"/>
                        <a14:backgroundMark x1="74340" y1="29816" x2="73491" y2="37178"/>
                        <a14:backgroundMark x1="73491" y1="37178" x2="71509" y2="35337"/>
                        <a14:backgroundMark x1="69151" y1="44908" x2="74623" y2="51043"/>
                        <a14:backgroundMark x1="74623" y1="51043" x2="74434" y2="58160"/>
                        <a14:backgroundMark x1="74434" y1="58160" x2="73113" y2="63436"/>
                        <a14:backgroundMark x1="69811" y1="45153" x2="71509" y2="43190"/>
                        <a14:backgroundMark x1="73491" y1="35951" x2="76698" y2="29816"/>
                        <a14:backgroundMark x1="76698" y1="29816" x2="76981" y2="25399"/>
                        <a14:backgroundMark x1="89906" y1="23436" x2="92453" y2="38282"/>
                        <a14:backgroundMark x1="92453" y1="38282" x2="97925" y2="36687"/>
                        <a14:backgroundMark x1="97925" y1="36687" x2="98302" y2="36196"/>
                        <a14:backgroundMark x1="97736" y1="45399" x2="91321" y2="48957"/>
                        <a14:backgroundMark x1="91321" y1="48957" x2="91509" y2="58282"/>
                        <a14:backgroundMark x1="91509" y1="58282" x2="93868" y2="66258"/>
                        <a14:backgroundMark x1="93868" y1="66258" x2="93868" y2="66380"/>
                        <a14:backgroundMark x1="77264" y1="27607" x2="78019" y2="28344"/>
                        <a14:backgroundMark x1="78585" y1="25399" x2="78113" y2="25399"/>
                        <a14:backgroundMark x1="70189" y1="43313" x2="70094" y2="43067"/>
                        <a14:backgroundMark x1="69811" y1="42822" x2="70660" y2="42577"/>
                      </a14:backgroundRemoval>
                    </a14:imgEffect>
                  </a14:imgLayer>
                </a14:imgProps>
              </a:ext>
            </a:extLst>
          </a:blip>
          <a:srcRect l="66100" t="5224" r="292" b="1993"/>
          <a:stretch/>
        </p:blipFill>
        <p:spPr>
          <a:xfrm>
            <a:off x="4606565" y="698384"/>
            <a:ext cx="2672114" cy="6145508"/>
          </a:xfrm>
          <a:prstGeom prst="rect">
            <a:avLst/>
          </a:prstGeom>
        </p:spPr>
      </p:pic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ECDC5660-2C69-44D2-AF1E-6D68D5CA3291}"/>
              </a:ext>
            </a:extLst>
          </p:cNvPr>
          <p:cNvSpPr/>
          <p:nvPr/>
        </p:nvSpPr>
        <p:spPr>
          <a:xfrm>
            <a:off x="785570" y="112859"/>
            <a:ext cx="9631050" cy="1157148"/>
          </a:xfrm>
          <a:prstGeom prst="wedgeRectCallout">
            <a:avLst>
              <a:gd name="adj1" fmla="val -13742"/>
              <a:gd name="adj2" fmla="val 5111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Вопросительный знак">
            <a:extLst>
              <a:ext uri="{FF2B5EF4-FFF2-40B4-BE49-F238E27FC236}">
                <a16:creationId xmlns:a16="http://schemas.microsoft.com/office/drawing/2014/main" id="{5543EAB7-2503-4B24-A49A-6A388CD21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756" y="102932"/>
            <a:ext cx="1157148" cy="1157148"/>
          </a:xfrm>
          <a:prstGeom prst="rect">
            <a:avLst/>
          </a:prstGeom>
        </p:spPr>
      </p:pic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9A34B511-0099-4147-8E6D-BFDEC5AFD5D1}"/>
              </a:ext>
            </a:extLst>
          </p:cNvPr>
          <p:cNvSpPr/>
          <p:nvPr/>
        </p:nvSpPr>
        <p:spPr>
          <a:xfrm>
            <a:off x="6703051" y="1362210"/>
            <a:ext cx="4703382" cy="580849"/>
          </a:xfrm>
          <a:prstGeom prst="wedgeRectCallout">
            <a:avLst>
              <a:gd name="adj1" fmla="val -42930"/>
              <a:gd name="adj2" fmla="val 118146"/>
            </a:avLst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Розглянемо рівняння 5х + 4у = 16</a:t>
            </a:r>
            <a:r>
              <a:rPr lang="uk-UA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13" name="Облачко с текстом: прямоугольное 12">
            <a:extLst>
              <a:ext uri="{FF2B5EF4-FFF2-40B4-BE49-F238E27FC236}">
                <a16:creationId xmlns:a16="http://schemas.microsoft.com/office/drawing/2014/main" id="{3FD652AF-0456-428E-8A77-1845F8E56684}"/>
              </a:ext>
            </a:extLst>
          </p:cNvPr>
          <p:cNvSpPr/>
          <p:nvPr/>
        </p:nvSpPr>
        <p:spPr>
          <a:xfrm>
            <a:off x="691896" y="1405897"/>
            <a:ext cx="4100658" cy="1346730"/>
          </a:xfrm>
          <a:prstGeom prst="wedgeRectCallout">
            <a:avLst>
              <a:gd name="adj1" fmla="val 60368"/>
              <a:gd name="adj2" fmla="val 1644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Використовуючи властивості рівнянь, виразимо одну змінну через іншу.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E01E57C5-7EE1-4BB4-A5AD-6FF1C0AFFF2D}"/>
                  </a:ext>
                </a:extLst>
              </p:cNvPr>
              <p:cNvSpPr/>
              <p:nvPr/>
            </p:nvSpPr>
            <p:spPr>
              <a:xfrm>
                <a:off x="8915293" y="2127465"/>
                <a:ext cx="2491140" cy="2032065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just">
                  <a:spcAft>
                    <a:spcPts val="800"/>
                  </a:spcAft>
                </a:pPr>
                <a:endParaRPr lang="uk-UA" sz="20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4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4у</a:t>
                </a:r>
                <a:r>
                  <a:rPr lang="en-US" sz="24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=16 – 5х </a:t>
                </a:r>
                <a:r>
                  <a:rPr lang="ru-RU" sz="24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| </a:t>
                </a:r>
                <a:r>
                  <a:rPr lang="uk-UA" sz="24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÷4</a:t>
                </a:r>
                <a:endParaRPr lang="ru-RU" sz="24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y </a:t>
                </a:r>
                <a:r>
                  <a:rPr lang="uk-UA" sz="24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16−5х</m:t>
                        </m:r>
                      </m:num>
                      <m:den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24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4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у</a:t>
                </a:r>
                <a:r>
                  <a:rPr lang="en-US" sz="24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= 4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uk-UA" sz="2400" i="1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х</m:t>
                    </m:r>
                  </m:oMath>
                </a14:m>
                <a:endParaRPr lang="ru-RU" sz="24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E01E57C5-7EE1-4BB4-A5AD-6FF1C0AFF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293" y="2127465"/>
                <a:ext cx="2491140" cy="2032065"/>
              </a:xfrm>
              <a:prstGeom prst="rect">
                <a:avLst/>
              </a:prstGeom>
              <a:blipFill>
                <a:blip r:embed="rId7"/>
                <a:stretch>
                  <a:fillRect l="-3398"/>
                </a:stretch>
              </a:blipFill>
              <a:ln w="190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блачко с текстом: прямоугольное 16">
            <a:extLst>
              <a:ext uri="{FF2B5EF4-FFF2-40B4-BE49-F238E27FC236}">
                <a16:creationId xmlns:a16="http://schemas.microsoft.com/office/drawing/2014/main" id="{7C011AA0-534C-4825-968C-F29A2FB47319}"/>
              </a:ext>
            </a:extLst>
          </p:cNvPr>
          <p:cNvSpPr/>
          <p:nvPr/>
        </p:nvSpPr>
        <p:spPr>
          <a:xfrm>
            <a:off x="623362" y="3338152"/>
            <a:ext cx="4182355" cy="1236732"/>
          </a:xfrm>
          <a:prstGeom prst="wedgeRectCallout">
            <a:avLst>
              <a:gd name="adj1" fmla="val 44784"/>
              <a:gd name="adj2" fmla="val -84689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Надаючи змінній </a:t>
            </a:r>
            <a:r>
              <a:rPr lang="uk-UA" sz="24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різних значень можна знайти відповідні значення</a:t>
            </a:r>
            <a:r>
              <a:rPr lang="uk-UA" sz="24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у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C33AECF5-0375-4CBA-98B8-10416F9DBD00}"/>
                  </a:ext>
                </a:extLst>
              </p:cNvPr>
              <p:cNvSpPr/>
              <p:nvPr/>
            </p:nvSpPr>
            <p:spPr>
              <a:xfrm>
                <a:off x="6967001" y="4343936"/>
                <a:ext cx="4703382" cy="19269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just">
                  <a:spcAft>
                    <a:spcPts val="800"/>
                  </a:spcAft>
                </a:pPr>
                <a:endParaRPr lang="uk-UA" sz="22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х = 4, то  у = 4  </a:t>
                </a:r>
                <a14:m>
                  <m:oMath xmlns:m="http://schemas.openxmlformats.org/officeDocument/2006/math">
                    <m:r>
                      <a:rPr lang="uk-UA" sz="2200" i="1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22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2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ru-RU" sz="2200" b="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uk-UA" sz="22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uk-UA" sz="22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ru-RU" sz="2200" b="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uk-UA" sz="22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uk-UA" sz="2200" i="1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=4−5=−1</m:t>
                    </m:r>
                  </m:oMath>
                </a14:m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22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х = 8, то  </a:t>
                </a:r>
                <a14:m>
                  <m:oMath xmlns:m="http://schemas.openxmlformats.org/officeDocument/2006/math">
                    <m:r>
                      <a:rPr lang="uk-UA" sz="2200" i="1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у=4−</m:t>
                    </m:r>
                    <m:f>
                      <m:fPr>
                        <m:ctrlPr>
                          <a:rPr lang="ru-RU" sz="22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2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ru-RU" sz="2200" b="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uk-UA" sz="22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uk-UA" sz="22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ru-RU" sz="2200" b="0" i="1" smtClean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uk-UA" sz="22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uk-UA" sz="2200" i="1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=4−10=−6</m:t>
                    </m:r>
                  </m:oMath>
                </a14:m>
                <a:endParaRPr lang="ru-RU" sz="22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х= – 4, то  </a:t>
                </a:r>
                <a14:m>
                  <m:oMath xmlns:m="http://schemas.openxmlformats.org/officeDocument/2006/math">
                    <m:r>
                      <a:rPr lang="uk-UA" sz="200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у=4−</m:t>
                    </m:r>
                    <m:f>
                      <m:fPr>
                        <m:ctrlPr>
                          <a:rPr lang="ru-RU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uk-UA" sz="200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ru-RU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00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uk-UA" sz="200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=4+</m:t>
                    </m:r>
                    <m:f>
                      <m:fPr>
                        <m:ctrlPr>
                          <a:rPr lang="ru-RU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ru-RU" sz="20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uk-UA" sz="200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uk-UA" sz="200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ru-RU" sz="20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uk-UA" sz="200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uk-UA" sz="200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endParaRPr lang="ru-RU" dirty="0">
                  <a:solidFill>
                    <a:schemeClr val="dk1"/>
                  </a:solidFill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C33AECF5-0375-4CBA-98B8-10416F9DB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001" y="4343936"/>
                <a:ext cx="4703382" cy="1926948"/>
              </a:xfrm>
              <a:prstGeom prst="rect">
                <a:avLst/>
              </a:prstGeom>
              <a:blipFill>
                <a:blip r:embed="rId8"/>
                <a:stretch>
                  <a:fillRect l="-1550"/>
                </a:stretch>
              </a:blipFill>
              <a:ln w="190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Облачко с текстом: прямоугольное 1">
            <a:extLst>
              <a:ext uri="{FF2B5EF4-FFF2-40B4-BE49-F238E27FC236}">
                <a16:creationId xmlns:a16="http://schemas.microsoft.com/office/drawing/2014/main" id="{63A08B68-5D2E-4204-BAFF-01FAF2CA9843}"/>
              </a:ext>
            </a:extLst>
          </p:cNvPr>
          <p:cNvSpPr/>
          <p:nvPr/>
        </p:nvSpPr>
        <p:spPr>
          <a:xfrm>
            <a:off x="691896" y="5024487"/>
            <a:ext cx="4100658" cy="1451727"/>
          </a:xfrm>
          <a:prstGeom prst="wedgeRectCallout">
            <a:avLst>
              <a:gd name="adj1" fmla="val 33880"/>
              <a:gd name="adj2" fmla="val -732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Отже, (4; –1); (8; –6); (–4; 9) – розв’язки рівняння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61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0D05D-18B0-4382-BA75-EFA22CB8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6" y="1657200"/>
            <a:ext cx="5203595" cy="2415179"/>
          </a:xfrm>
        </p:spPr>
        <p:txBody>
          <a:bodyPr>
            <a:normAutofit/>
          </a:bodyPr>
          <a:lstStyle/>
          <a:p>
            <a:pPr algn="ctr"/>
            <a:r>
              <a:rPr lang="uk-UA" sz="6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Розв’яжемо разом</a:t>
            </a:r>
            <a:endParaRPr lang="ru-RU" sz="13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9CA6B41-0855-4B3C-80EF-B38C656DD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887" r="95283">
                        <a14:foregroundMark x1="38491" y1="48491" x2="39717" y2="59434"/>
                        <a14:foregroundMark x1="39717" y1="59434" x2="48208" y2="63962"/>
                        <a14:foregroundMark x1="48208" y1="63962" x2="52170" y2="53019"/>
                        <a14:foregroundMark x1="52170" y1="53019" x2="42075" y2="48774"/>
                        <a14:foregroundMark x1="42075" y1="48774" x2="40189" y2="48868"/>
                        <a14:foregroundMark x1="26132" y1="25566" x2="12547" y2="29623"/>
                        <a14:foregroundMark x1="12547" y1="29623" x2="3679" y2="46132"/>
                        <a14:foregroundMark x1="3679" y1="46132" x2="7075" y2="72358"/>
                        <a14:foregroundMark x1="7075" y1="72358" x2="47358" y2="81415"/>
                        <a14:foregroundMark x1="47358" y1="81415" x2="68019" y2="80566"/>
                        <a14:foregroundMark x1="68019" y1="80566" x2="79151" y2="67358"/>
                        <a14:foregroundMark x1="79151" y1="67358" x2="87736" y2="42358"/>
                        <a14:foregroundMark x1="87736" y1="42358" x2="82925" y2="23113"/>
                        <a14:foregroundMark x1="82925" y1="23113" x2="66792" y2="19906"/>
                        <a14:foregroundMark x1="66792" y1="19906" x2="24057" y2="22642"/>
                        <a14:foregroundMark x1="42925" y1="28302" x2="20377" y2="35755"/>
                        <a14:foregroundMark x1="20377" y1="35755" x2="39811" y2="28679"/>
                        <a14:foregroundMark x1="32925" y1="25943" x2="22547" y2="27642"/>
                        <a14:foregroundMark x1="22547" y1="27642" x2="10755" y2="34151"/>
                        <a14:foregroundMark x1="10755" y1="34151" x2="15472" y2="54434"/>
                        <a14:foregroundMark x1="15472" y1="54434" x2="36321" y2="57830"/>
                        <a14:foregroundMark x1="36321" y1="57830" x2="49906" y2="43019"/>
                        <a14:foregroundMark x1="49906" y1="43019" x2="35943" y2="34717"/>
                        <a14:foregroundMark x1="35943" y1="34717" x2="23491" y2="36132"/>
                        <a14:foregroundMark x1="23491" y1="36132" x2="21792" y2="37453"/>
                        <a14:foregroundMark x1="75849" y1="45000" x2="67830" y2="31981"/>
                        <a14:foregroundMark x1="67830" y1="31981" x2="36792" y2="39151"/>
                        <a14:foregroundMark x1="36792" y1="39151" x2="70755" y2="51604"/>
                        <a14:foregroundMark x1="70755" y1="51604" x2="63396" y2="41038"/>
                        <a14:foregroundMark x1="63396" y1="41038" x2="57547" y2="54623"/>
                        <a14:foregroundMark x1="57547" y1="54623" x2="57736" y2="55755"/>
                        <a14:foregroundMark x1="57736" y1="55755" x2="59906" y2="75755"/>
                        <a14:foregroundMark x1="59906" y1="75755" x2="38113" y2="73302"/>
                        <a14:foregroundMark x1="38113" y1="73302" x2="28396" y2="55283"/>
                        <a14:foregroundMark x1="28396" y1="55283" x2="42642" y2="49151"/>
                        <a14:foregroundMark x1="42642" y1="49151" x2="46604" y2="50189"/>
                        <a14:foregroundMark x1="62925" y1="48679" x2="37453" y2="68679"/>
                        <a14:foregroundMark x1="37453" y1="68679" x2="60943" y2="63679"/>
                        <a14:foregroundMark x1="60943" y1="63679" x2="63019" y2="51698"/>
                        <a14:foregroundMark x1="63019" y1="51698" x2="52925" y2="52547"/>
                        <a14:foregroundMark x1="52925" y1="52547" x2="52925" y2="52736"/>
                        <a14:foregroundMark x1="65472" y1="32264" x2="75755" y2="32264"/>
                        <a14:foregroundMark x1="75755" y1="32264" x2="83302" y2="40000"/>
                        <a14:foregroundMark x1="83302" y1="40000" x2="80566" y2="61981"/>
                        <a14:foregroundMark x1="80566" y1="61981" x2="69151" y2="72642"/>
                        <a14:foregroundMark x1="69151" y1="72642" x2="61604" y2="20566"/>
                        <a14:foregroundMark x1="61604" y1="20566" x2="61792" y2="21321"/>
                        <a14:foregroundMark x1="85094" y1="14623" x2="93679" y2="21509"/>
                        <a14:foregroundMark x1="93679" y1="21509" x2="91226" y2="34245"/>
                        <a14:foregroundMark x1="91226" y1="34245" x2="75660" y2="47547"/>
                        <a14:foregroundMark x1="90283" y1="24623" x2="90849" y2="57170"/>
                        <a14:foregroundMark x1="90849" y1="57170" x2="83208" y2="72925"/>
                        <a14:foregroundMark x1="83208" y1="72925" x2="78491" y2="78302"/>
                        <a14:foregroundMark x1="93585" y1="19434" x2="95283" y2="32170"/>
                        <a14:foregroundMark x1="95283" y1="32170" x2="93774" y2="36132"/>
                        <a14:foregroundMark x1="56981" y1="32075" x2="23491" y2="27642"/>
                        <a14:foregroundMark x1="23491" y1="27642" x2="17453" y2="38962"/>
                        <a14:foregroundMark x1="17453" y1="38962" x2="53679" y2="47547"/>
                        <a14:foregroundMark x1="23491" y1="47358" x2="27075" y2="82264"/>
                        <a14:foregroundMark x1="27075" y1="82264" x2="48491" y2="78491"/>
                        <a14:foregroundMark x1="48491" y1="78491" x2="52170" y2="75566"/>
                        <a14:foregroundMark x1="14245" y1="74623" x2="24151" y2="82547"/>
                        <a14:foregroundMark x1="24151" y1="82547" x2="44151" y2="86509"/>
                        <a14:foregroundMark x1="44151" y1="86509" x2="68491" y2="83019"/>
                        <a14:foregroundMark x1="68491" y1="83019" x2="83113" y2="75755"/>
                        <a14:foregroundMark x1="83113" y1="75755" x2="86887" y2="53962"/>
                        <a14:foregroundMark x1="86887" y1="53962" x2="77453" y2="38396"/>
                        <a14:foregroundMark x1="77453" y1="38396" x2="61887" y2="32642"/>
                        <a14:foregroundMark x1="61887" y1="32642" x2="51792" y2="33019"/>
                        <a14:foregroundMark x1="63396" y1="23585" x2="46226" y2="31415"/>
                        <a14:foregroundMark x1="46226" y1="31415" x2="46226" y2="31415"/>
                        <a14:foregroundMark x1="69717" y1="54151" x2="76981" y2="62830"/>
                        <a14:foregroundMark x1="76981" y1="62830" x2="77453" y2="642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5254" y="5065"/>
            <a:ext cx="5891752" cy="589175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C1A692-46DE-42EC-BA67-8F65CF9ADC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2659930" y="5370741"/>
            <a:ext cx="4766035" cy="14821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FBE85D-31E1-4ABB-AA82-4568418058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7425965" y="5370741"/>
            <a:ext cx="4766035" cy="14821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B55B4D-6B6A-4EF9-91AC-38D566EE11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>
            <a:off x="0" y="5370742"/>
            <a:ext cx="4489079" cy="14872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F14DD3-E74F-4737-B8AA-6F890B8D4D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2659930" y="5399021"/>
            <a:ext cx="4766035" cy="14821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F7A0B5-6409-4240-B8C7-E62AAC006F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>
            <a:off x="0" y="5399022"/>
            <a:ext cx="4489079" cy="14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7F6AC-4FC5-4187-BEAC-810969B3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33" y="145807"/>
            <a:ext cx="3183903" cy="9074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Завдання 1</a:t>
            </a:r>
            <a:endParaRPr lang="ru-RU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3632C1-356A-499D-ADDB-8A791804E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8EFC4-DC4C-4D0B-A4E6-1A32083BC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5E4978-2C2B-4326-BA53-959E50202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5DDC69-2ECC-440B-9373-6066AB15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DF02A0-5CBA-4E32-A240-5791162AFFD0}"/>
              </a:ext>
            </a:extLst>
          </p:cNvPr>
          <p:cNvSpPr txBox="1"/>
          <p:nvPr/>
        </p:nvSpPr>
        <p:spPr>
          <a:xfrm>
            <a:off x="1972558" y="1107359"/>
            <a:ext cx="9075656" cy="1041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Які з пар чисел (4; 1); (8; 2)  є розв’язком рівняння 3х + 4у = 16?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8B2CE-1985-4916-9F38-6645F7ED00CB}"/>
              </a:ext>
            </a:extLst>
          </p:cNvPr>
          <p:cNvSpPr txBox="1"/>
          <p:nvPr/>
        </p:nvSpPr>
        <p:spPr>
          <a:xfrm>
            <a:off x="782424" y="2256955"/>
            <a:ext cx="5313575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Якщо (4;1) – розв’язок рівняння, то     х = 4, у = 1, задовольняє рівняння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8F7118-6028-4DA1-8DD9-7C8EB7C64A38}"/>
              </a:ext>
            </a:extLst>
          </p:cNvPr>
          <p:cNvSpPr txBox="1"/>
          <p:nvPr/>
        </p:nvSpPr>
        <p:spPr>
          <a:xfrm>
            <a:off x="662233" y="3931086"/>
            <a:ext cx="5433766" cy="27289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Підставимо: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3 </a:t>
            </a: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4 + 4 * 1 = 16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12 + 4 = 16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16 = 16 – істинна рівність, отже</a:t>
            </a:r>
          </a:p>
          <a:p>
            <a:pPr algn="just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(4; 1) – розв’язок рівняння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1800" b="1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889BE9-F70F-481B-B3E2-E607020F7A85}"/>
              </a:ext>
            </a:extLst>
          </p:cNvPr>
          <p:cNvSpPr txBox="1"/>
          <p:nvPr/>
        </p:nvSpPr>
        <p:spPr>
          <a:xfrm>
            <a:off x="6331667" y="2256955"/>
            <a:ext cx="547069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Якщо (8; 2) – розв’язок рівняння, то      х = 8, у = 2, задовольняє рівняння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31D08-13D9-4289-AEDC-7318B4D82850}"/>
              </a:ext>
            </a:extLst>
          </p:cNvPr>
          <p:cNvSpPr txBox="1"/>
          <p:nvPr/>
        </p:nvSpPr>
        <p:spPr>
          <a:xfrm>
            <a:off x="6331667" y="3931086"/>
            <a:ext cx="547069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Підставимо: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3 * 8 + 4 * 2 = 16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24 + 8 = 16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32 ≠ 16 – не є істинною рівністю, отже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(8; 2) – не є розв’язком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7E566-98D7-4125-A636-9B9728A9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39" y="74154"/>
            <a:ext cx="3319021" cy="9263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Завдання 2</a:t>
            </a:r>
            <a:endParaRPr lang="ru-RU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6E546-6A2A-44F5-AEBA-E9E5329EC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413" y="1221159"/>
            <a:ext cx="7212291" cy="81388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Вирази змінну у через х та змінну х через у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2F2AAA-D0CC-45DD-AECB-310860B08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12F607-8D31-4D15-8973-22DC4BA4F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90CAE3-28A1-4FE4-AF12-B984A8A4FB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D12CF9-1009-4464-81DE-993F1FA41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2C6223E-4D0B-4741-A470-DF2071D1700A}"/>
              </a:ext>
            </a:extLst>
          </p:cNvPr>
          <p:cNvSpPr/>
          <p:nvPr/>
        </p:nvSpPr>
        <p:spPr>
          <a:xfrm>
            <a:off x="5105803" y="2181158"/>
            <a:ext cx="2281239" cy="50000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– y = 2</a:t>
            </a:r>
            <a:endParaRPr lang="ru-RU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D6390E28-82C2-437E-B2E5-F49E29E1213A}"/>
              </a:ext>
            </a:extLst>
          </p:cNvPr>
          <p:cNvSpPr/>
          <p:nvPr/>
        </p:nvSpPr>
        <p:spPr>
          <a:xfrm rot="3584855">
            <a:off x="4658714" y="2639905"/>
            <a:ext cx="209849" cy="531621"/>
          </a:xfrm>
          <a:prstGeom prst="downArrow">
            <a:avLst>
              <a:gd name="adj1" fmla="val 44641"/>
              <a:gd name="adj2" fmla="val 101721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669E1B2-C8FD-4A81-8F79-C7F7D6F505F8}"/>
              </a:ext>
            </a:extLst>
          </p:cNvPr>
          <p:cNvSpPr/>
          <p:nvPr/>
        </p:nvSpPr>
        <p:spPr>
          <a:xfrm>
            <a:off x="1675144" y="2905715"/>
            <a:ext cx="2686639" cy="52790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через у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7AD9D1C-7B62-4C6D-824C-78474C37DB93}"/>
              </a:ext>
            </a:extLst>
          </p:cNvPr>
          <p:cNvSpPr/>
          <p:nvPr/>
        </p:nvSpPr>
        <p:spPr>
          <a:xfrm>
            <a:off x="1675144" y="3855562"/>
            <a:ext cx="2686639" cy="697583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y = 2</a:t>
            </a:r>
            <a:endParaRPr lang="ru-RU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C7C7C2A2-749A-4F76-9DF9-A5921F79F435}"/>
              </a:ext>
            </a:extLst>
          </p:cNvPr>
          <p:cNvSpPr/>
          <p:nvPr/>
        </p:nvSpPr>
        <p:spPr>
          <a:xfrm>
            <a:off x="1675144" y="3470193"/>
            <a:ext cx="200915" cy="348792"/>
          </a:xfrm>
          <a:prstGeom prst="downArrow">
            <a:avLst>
              <a:gd name="adj1" fmla="val 44641"/>
              <a:gd name="adj2" fmla="val 101721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32761A8-6D28-43F1-A8E9-2D6360854CD1}"/>
              </a:ext>
            </a:extLst>
          </p:cNvPr>
          <p:cNvSpPr/>
          <p:nvPr/>
        </p:nvSpPr>
        <p:spPr>
          <a:xfrm>
            <a:off x="2611080" y="4021076"/>
            <a:ext cx="477529" cy="44850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изогнутая влево 17">
            <a:extLst>
              <a:ext uri="{FF2B5EF4-FFF2-40B4-BE49-F238E27FC236}">
                <a16:creationId xmlns:a16="http://schemas.microsoft.com/office/drawing/2014/main" id="{BB4B7841-1025-48B2-AA36-D4B71E79DDD5}"/>
              </a:ext>
            </a:extLst>
          </p:cNvPr>
          <p:cNvSpPr/>
          <p:nvPr/>
        </p:nvSpPr>
        <p:spPr>
          <a:xfrm rot="16477667">
            <a:off x="3223049" y="3268596"/>
            <a:ext cx="362307" cy="1083013"/>
          </a:xfrm>
          <a:prstGeom prst="curvedLeftArrow">
            <a:avLst>
              <a:gd name="adj1" fmla="val 25000"/>
              <a:gd name="adj2" fmla="val 50000"/>
              <a:gd name="adj3" fmla="val 6824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0F6F5C6-AB3D-4242-8223-356E911BB05E}"/>
              </a:ext>
            </a:extLst>
          </p:cNvPr>
          <p:cNvSpPr/>
          <p:nvPr/>
        </p:nvSpPr>
        <p:spPr>
          <a:xfrm>
            <a:off x="1675144" y="4975091"/>
            <a:ext cx="2686639" cy="585613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2 + y</a:t>
            </a:r>
            <a:endParaRPr lang="ru-RU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E36C05E1-81EF-4244-804D-BDD1398C3C04}"/>
              </a:ext>
            </a:extLst>
          </p:cNvPr>
          <p:cNvSpPr/>
          <p:nvPr/>
        </p:nvSpPr>
        <p:spPr>
          <a:xfrm>
            <a:off x="1675144" y="4589724"/>
            <a:ext cx="200915" cy="348792"/>
          </a:xfrm>
          <a:prstGeom prst="downArrow">
            <a:avLst>
              <a:gd name="adj1" fmla="val 44641"/>
              <a:gd name="adj2" fmla="val 101721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F8993F8-7029-45A7-8023-0C6606E8E91A}"/>
              </a:ext>
            </a:extLst>
          </p:cNvPr>
          <p:cNvSpPr/>
          <p:nvPr/>
        </p:nvSpPr>
        <p:spPr>
          <a:xfrm>
            <a:off x="8215951" y="2905715"/>
            <a:ext cx="2686639" cy="52790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10322E49-399A-49C1-8425-BA9F6E62B49A}"/>
              </a:ext>
            </a:extLst>
          </p:cNvPr>
          <p:cNvSpPr/>
          <p:nvPr/>
        </p:nvSpPr>
        <p:spPr>
          <a:xfrm rot="18644448">
            <a:off x="7696572" y="2656259"/>
            <a:ext cx="209849" cy="531621"/>
          </a:xfrm>
          <a:prstGeom prst="downArrow">
            <a:avLst>
              <a:gd name="adj1" fmla="val 44641"/>
              <a:gd name="adj2" fmla="val 101721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11312736-B341-443E-8604-39B95CBC4CA6}"/>
              </a:ext>
            </a:extLst>
          </p:cNvPr>
          <p:cNvSpPr/>
          <p:nvPr/>
        </p:nvSpPr>
        <p:spPr>
          <a:xfrm>
            <a:off x="10802132" y="3470193"/>
            <a:ext cx="200915" cy="348792"/>
          </a:xfrm>
          <a:prstGeom prst="downArrow">
            <a:avLst>
              <a:gd name="adj1" fmla="val 44641"/>
              <a:gd name="adj2" fmla="val 101721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1ED97BA-C73D-4886-A95B-E32E92E44B49}"/>
              </a:ext>
            </a:extLst>
          </p:cNvPr>
          <p:cNvSpPr/>
          <p:nvPr/>
        </p:nvSpPr>
        <p:spPr>
          <a:xfrm>
            <a:off x="8215950" y="3855562"/>
            <a:ext cx="2686639" cy="697583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y = 2</a:t>
            </a:r>
            <a:endParaRPr lang="ru-RU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11B2421-2745-43C8-9489-2DC7DCE0A9C3}"/>
              </a:ext>
            </a:extLst>
          </p:cNvPr>
          <p:cNvSpPr/>
          <p:nvPr/>
        </p:nvSpPr>
        <p:spPr>
          <a:xfrm>
            <a:off x="9192866" y="4034356"/>
            <a:ext cx="477529" cy="44850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90EA9BD-4648-4221-97EA-291B3C58E861}"/>
              </a:ext>
            </a:extLst>
          </p:cNvPr>
          <p:cNvSpPr/>
          <p:nvPr/>
        </p:nvSpPr>
        <p:spPr>
          <a:xfrm>
            <a:off x="9905758" y="4021076"/>
            <a:ext cx="477529" cy="44850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изогнутая влево 26">
            <a:extLst>
              <a:ext uri="{FF2B5EF4-FFF2-40B4-BE49-F238E27FC236}">
                <a16:creationId xmlns:a16="http://schemas.microsoft.com/office/drawing/2014/main" id="{97010EB6-5982-445E-AF97-4852A9D3426D}"/>
              </a:ext>
            </a:extLst>
          </p:cNvPr>
          <p:cNvSpPr/>
          <p:nvPr/>
        </p:nvSpPr>
        <p:spPr>
          <a:xfrm rot="16477667">
            <a:off x="9804833" y="3314054"/>
            <a:ext cx="362307" cy="1083013"/>
          </a:xfrm>
          <a:prstGeom prst="curvedLeftArrow">
            <a:avLst>
              <a:gd name="adj1" fmla="val 25000"/>
              <a:gd name="adj2" fmla="val 50000"/>
              <a:gd name="adj3" fmla="val 6824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: изогнутая влево 27">
            <a:extLst>
              <a:ext uri="{FF2B5EF4-FFF2-40B4-BE49-F238E27FC236}">
                <a16:creationId xmlns:a16="http://schemas.microsoft.com/office/drawing/2014/main" id="{5CBED77D-EB2B-4CCA-8C59-405BDD011C7F}"/>
              </a:ext>
            </a:extLst>
          </p:cNvPr>
          <p:cNvSpPr/>
          <p:nvPr/>
        </p:nvSpPr>
        <p:spPr>
          <a:xfrm rot="5126977">
            <a:off x="9612571" y="4198783"/>
            <a:ext cx="432715" cy="1057288"/>
          </a:xfrm>
          <a:prstGeom prst="curvedLeftArrow">
            <a:avLst>
              <a:gd name="adj1" fmla="val 25000"/>
              <a:gd name="adj2" fmla="val 50000"/>
              <a:gd name="adj3" fmla="val 6824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D8192C01-1CDD-4671-8CED-80F3A6875D53}"/>
              </a:ext>
            </a:extLst>
          </p:cNvPr>
          <p:cNvSpPr/>
          <p:nvPr/>
        </p:nvSpPr>
        <p:spPr>
          <a:xfrm>
            <a:off x="10792830" y="4589724"/>
            <a:ext cx="200915" cy="348792"/>
          </a:xfrm>
          <a:prstGeom prst="downArrow">
            <a:avLst>
              <a:gd name="adj1" fmla="val 44641"/>
              <a:gd name="adj2" fmla="val 101721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0E3ACF1-BE98-4D71-AEBA-B8E10DBF1294}"/>
              </a:ext>
            </a:extLst>
          </p:cNvPr>
          <p:cNvSpPr/>
          <p:nvPr/>
        </p:nvSpPr>
        <p:spPr>
          <a:xfrm>
            <a:off x="8205906" y="4975091"/>
            <a:ext cx="2686639" cy="585613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2 = y</a:t>
            </a:r>
            <a:endParaRPr lang="ru-RU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1B10447-3430-45A8-A632-FE5206D13A6F}"/>
              </a:ext>
            </a:extLst>
          </p:cNvPr>
          <p:cNvSpPr/>
          <p:nvPr/>
        </p:nvSpPr>
        <p:spPr>
          <a:xfrm>
            <a:off x="5105802" y="2203544"/>
            <a:ext cx="2281239" cy="50000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– 2y = 5</a:t>
            </a:r>
            <a:endParaRPr lang="ru-RU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7ABED91-F7C3-4C51-8194-11C7314C9EF6}"/>
              </a:ext>
            </a:extLst>
          </p:cNvPr>
          <p:cNvSpPr/>
          <p:nvPr/>
        </p:nvSpPr>
        <p:spPr>
          <a:xfrm>
            <a:off x="1674835" y="3872061"/>
            <a:ext cx="2686639" cy="697583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2y = 5</a:t>
            </a:r>
            <a:endParaRPr lang="ru-RU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89F87FF9-58AD-43A2-A6EC-9E4872F883D2}"/>
              </a:ext>
            </a:extLst>
          </p:cNvPr>
          <p:cNvSpPr/>
          <p:nvPr/>
        </p:nvSpPr>
        <p:spPr>
          <a:xfrm>
            <a:off x="2625153" y="3977204"/>
            <a:ext cx="723107" cy="51975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изогнутая влево 33">
            <a:extLst>
              <a:ext uri="{FF2B5EF4-FFF2-40B4-BE49-F238E27FC236}">
                <a16:creationId xmlns:a16="http://schemas.microsoft.com/office/drawing/2014/main" id="{099730ED-841A-4207-BB7C-610D4BB4DBB3}"/>
              </a:ext>
            </a:extLst>
          </p:cNvPr>
          <p:cNvSpPr/>
          <p:nvPr/>
        </p:nvSpPr>
        <p:spPr>
          <a:xfrm rot="16764339">
            <a:off x="3185368" y="3256031"/>
            <a:ext cx="448508" cy="1108716"/>
          </a:xfrm>
          <a:prstGeom prst="curvedLeftArrow">
            <a:avLst>
              <a:gd name="adj1" fmla="val 25000"/>
              <a:gd name="adj2" fmla="val 50000"/>
              <a:gd name="adj3" fmla="val 402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F117D16-6401-49DD-83E2-A1242D52C8D8}"/>
              </a:ext>
            </a:extLst>
          </p:cNvPr>
          <p:cNvSpPr/>
          <p:nvPr/>
        </p:nvSpPr>
        <p:spPr>
          <a:xfrm>
            <a:off x="1674834" y="5008089"/>
            <a:ext cx="2686639" cy="57566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5 + 2y</a:t>
            </a:r>
            <a:endParaRPr lang="ru-RU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2C7DD38-FB37-41B4-82C7-618DA4439EF4}"/>
              </a:ext>
            </a:extLst>
          </p:cNvPr>
          <p:cNvSpPr/>
          <p:nvPr/>
        </p:nvSpPr>
        <p:spPr>
          <a:xfrm>
            <a:off x="8215950" y="3854337"/>
            <a:ext cx="2686640" cy="697583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2y = 5</a:t>
            </a:r>
            <a:endParaRPr lang="ru-RU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D4D07EC-09D4-4BF0-9E5F-29F9AF12A7FD}"/>
              </a:ext>
            </a:extLst>
          </p:cNvPr>
          <p:cNvSpPr/>
          <p:nvPr/>
        </p:nvSpPr>
        <p:spPr>
          <a:xfrm>
            <a:off x="9091176" y="4002082"/>
            <a:ext cx="768219" cy="50000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изогнутая влево 37">
            <a:extLst>
              <a:ext uri="{FF2B5EF4-FFF2-40B4-BE49-F238E27FC236}">
                <a16:creationId xmlns:a16="http://schemas.microsoft.com/office/drawing/2014/main" id="{965B6694-487F-4AA2-BE78-2565FE84C813}"/>
              </a:ext>
            </a:extLst>
          </p:cNvPr>
          <p:cNvSpPr/>
          <p:nvPr/>
        </p:nvSpPr>
        <p:spPr>
          <a:xfrm rot="16545770">
            <a:off x="9825932" y="3307402"/>
            <a:ext cx="426819" cy="964020"/>
          </a:xfrm>
          <a:prstGeom prst="curvedLeftArrow">
            <a:avLst>
              <a:gd name="adj1" fmla="val 25000"/>
              <a:gd name="adj2" fmla="val 50000"/>
              <a:gd name="adj3" fmla="val 516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9BBA01F5-25AA-4B98-B616-413BFF896F3F}"/>
              </a:ext>
            </a:extLst>
          </p:cNvPr>
          <p:cNvSpPr/>
          <p:nvPr/>
        </p:nvSpPr>
        <p:spPr>
          <a:xfrm>
            <a:off x="10022810" y="3992408"/>
            <a:ext cx="504055" cy="456887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изогнутая влево 40">
            <a:extLst>
              <a:ext uri="{FF2B5EF4-FFF2-40B4-BE49-F238E27FC236}">
                <a16:creationId xmlns:a16="http://schemas.microsoft.com/office/drawing/2014/main" id="{37397AAC-6016-4619-B406-30821989F1B1}"/>
              </a:ext>
            </a:extLst>
          </p:cNvPr>
          <p:cNvSpPr/>
          <p:nvPr/>
        </p:nvSpPr>
        <p:spPr>
          <a:xfrm rot="5174935">
            <a:off x="9510002" y="4149857"/>
            <a:ext cx="418127" cy="1148586"/>
          </a:xfrm>
          <a:prstGeom prst="curvedLeftArrow">
            <a:avLst>
              <a:gd name="adj1" fmla="val 25000"/>
              <a:gd name="adj2" fmla="val 50000"/>
              <a:gd name="adj3" fmla="val 516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A55DCEE-DFD3-456B-8CA2-FA1D8D2DBB4B}"/>
              </a:ext>
            </a:extLst>
          </p:cNvPr>
          <p:cNvSpPr/>
          <p:nvPr/>
        </p:nvSpPr>
        <p:spPr>
          <a:xfrm>
            <a:off x="8195018" y="4949767"/>
            <a:ext cx="2686639" cy="622188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y = 2y | ÷ 2</a:t>
            </a:r>
            <a:endParaRPr lang="ru-RU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: вниз 42">
            <a:extLst>
              <a:ext uri="{FF2B5EF4-FFF2-40B4-BE49-F238E27FC236}">
                <a16:creationId xmlns:a16="http://schemas.microsoft.com/office/drawing/2014/main" id="{A0415B9D-019C-4328-AF39-40C3494A7C7A}"/>
              </a:ext>
            </a:extLst>
          </p:cNvPr>
          <p:cNvSpPr/>
          <p:nvPr/>
        </p:nvSpPr>
        <p:spPr>
          <a:xfrm>
            <a:off x="10792830" y="5597279"/>
            <a:ext cx="210217" cy="348792"/>
          </a:xfrm>
          <a:prstGeom prst="downArrow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BE7C4C3-DEF2-4B70-9A51-EA1EB728C800}"/>
              </a:ext>
            </a:extLst>
          </p:cNvPr>
          <p:cNvSpPr/>
          <p:nvPr/>
        </p:nvSpPr>
        <p:spPr>
          <a:xfrm>
            <a:off x="8215950" y="5979571"/>
            <a:ext cx="2686639" cy="601617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0,5x – 2,5 = y</a:t>
            </a:r>
            <a:endParaRPr lang="ru-RU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35076-8313-4E2B-A45D-ABA2D5D8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8" y="130632"/>
            <a:ext cx="3620678" cy="9357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Завдання 3</a:t>
            </a:r>
            <a:endParaRPr lang="ru-RU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DB42CE-9A78-4DCF-A230-8FAEAA887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507" y="1273034"/>
            <a:ext cx="9411878" cy="83273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Визначіть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за якого значення 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 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пара чисел (–4; 6) є одним із розв’язків лінійного рівняння х + 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by </a:t>
            </a:r>
            <a:r>
              <a:rPr lang="ru-RU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20.</a:t>
            </a: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D99DF5-EEF0-4110-84C5-72C56DA0C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470676-6B1B-4863-9D7C-1F01EB6A7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409BFE-4220-461D-9D88-7206F5370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5678D3-8AEE-4199-8C76-0BC50158B9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796721-2D7D-4E1E-AB96-177D94D5167B}"/>
              </a:ext>
            </a:extLst>
          </p:cNvPr>
          <p:cNvSpPr txBox="1"/>
          <p:nvPr/>
        </p:nvSpPr>
        <p:spPr>
          <a:xfrm>
            <a:off x="2320565" y="3119373"/>
            <a:ext cx="7550870" cy="3467616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Підставимо,</a:t>
            </a:r>
            <a:endParaRPr lang="ru-RU" sz="2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–4 + 6</a:t>
            </a:r>
            <a:r>
              <a:rPr lang="en-US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</a:t>
            </a: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20</a:t>
            </a:r>
            <a:endParaRPr lang="ru-RU" sz="2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6</a:t>
            </a:r>
            <a:r>
              <a:rPr lang="en-US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 </a:t>
            </a: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24</a:t>
            </a:r>
            <a:endParaRPr lang="ru-RU" sz="2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 = 4</a:t>
            </a:r>
            <a:endParaRPr lang="ru-RU" sz="2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Відповідь: Якщо </a:t>
            </a:r>
            <a:r>
              <a:rPr lang="en-US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 </a:t>
            </a: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4, то (–4; 6) – розв’язок рівняння.</a:t>
            </a:r>
            <a:endParaRPr lang="ru-RU" sz="2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199BF-3E5C-48D5-B9A5-ECC192A5E458}"/>
              </a:ext>
            </a:extLst>
          </p:cNvPr>
          <p:cNvSpPr txBox="1"/>
          <p:nvPr/>
        </p:nvSpPr>
        <p:spPr>
          <a:xfrm>
            <a:off x="1022945" y="2243238"/>
            <a:ext cx="11099002" cy="738664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Якщо (–4; 6) – розв’язок рівняння, то значення –4 та 6 задовольняють рівнянню.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4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BA2B4-5B2F-45F3-977D-803B4B66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210"/>
            <a:ext cx="3667812" cy="9734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Завдання 4</a:t>
            </a:r>
            <a:endParaRPr lang="ru-RU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C33D35-2554-4C00-B2CE-0766B51D3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971" y="1331533"/>
            <a:ext cx="8217781" cy="1345679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uk-UA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Знайдіть таке число </a:t>
            </a:r>
            <a:r>
              <a:rPr lang="en-U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</a:t>
            </a:r>
            <a:r>
              <a:rPr lang="uk-UA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щоб пара чисел (</a:t>
            </a:r>
            <a:r>
              <a:rPr lang="en-U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</a:t>
            </a:r>
            <a:r>
              <a:rPr lang="uk-UA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– </a:t>
            </a:r>
            <a:r>
              <a:rPr lang="en-U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</a:t>
            </a:r>
            <a:r>
              <a:rPr lang="uk-UA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була розв’язком рівняння 5х + 4у = 3.</a:t>
            </a:r>
            <a:endParaRPr lang="ru-RU" sz="3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A10FE6-AB18-48B9-9D74-EE807C260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0C7867-5145-42D4-840F-A6178D135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0BA99D-ADAB-4140-89BB-F1FCF6665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CF6A95-74B9-415A-ABAC-E70CEE8C99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AA9420-5A42-4C27-9488-FAA40EFCFEA3}"/>
              </a:ext>
            </a:extLst>
          </p:cNvPr>
          <p:cNvSpPr txBox="1"/>
          <p:nvPr/>
        </p:nvSpPr>
        <p:spPr>
          <a:xfrm>
            <a:off x="2245971" y="4070734"/>
            <a:ext cx="2743059" cy="1908215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6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5n +4(– n)= 3</a:t>
            </a:r>
            <a:endParaRPr lang="uk-UA" sz="3600" dirty="0">
              <a:solidFill>
                <a:srgbClr val="202124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sz="36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</a:t>
            </a:r>
            <a:r>
              <a:rPr lang="en-US" sz="36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</a:t>
            </a:r>
            <a:r>
              <a:rPr lang="ru-RU" sz="36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– 4</a:t>
            </a:r>
            <a:r>
              <a:rPr lang="en-US" sz="36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</a:t>
            </a:r>
            <a:r>
              <a:rPr lang="ru-RU" sz="36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3</a:t>
            </a:r>
            <a:endParaRPr lang="ru-RU" sz="36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6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</a:t>
            </a:r>
            <a:r>
              <a:rPr lang="ru-RU" sz="36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3 </a:t>
            </a:r>
            <a:endParaRPr lang="ru-RU" sz="36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3F54EA-80C9-40BE-A431-72037ED219BA}"/>
              </a:ext>
            </a:extLst>
          </p:cNvPr>
          <p:cNvSpPr/>
          <p:nvPr/>
        </p:nvSpPr>
        <p:spPr>
          <a:xfrm>
            <a:off x="2245971" y="2844534"/>
            <a:ext cx="8217781" cy="1027522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(n;– n) – </a:t>
            </a:r>
            <a:r>
              <a:rPr lang="ru-RU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розв’язок</a:t>
            </a:r>
            <a:r>
              <a:rPr lang="ru-RU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підставивши</a:t>
            </a:r>
            <a:r>
              <a:rPr lang="ru-RU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одержимо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9F7AA8-A590-4F24-BC7A-C29567B1F580}"/>
              </a:ext>
            </a:extLst>
          </p:cNvPr>
          <p:cNvSpPr/>
          <p:nvPr/>
        </p:nvSpPr>
        <p:spPr>
          <a:xfrm>
            <a:off x="6096000" y="4515439"/>
            <a:ext cx="4433740" cy="1011028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(3; – 3) – </a:t>
            </a:r>
            <a:r>
              <a:rPr lang="ru-RU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розв’язок</a:t>
            </a:r>
            <a:r>
              <a:rPr lang="ru-RU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endParaRPr lang="ru-RU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7559E-22EA-4F5F-85D5-8CB8CF21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83" y="259536"/>
            <a:ext cx="3978897" cy="9734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Задача</a:t>
            </a:r>
            <a:endParaRPr lang="ru-RU" sz="8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28226-122F-482F-AB17-FF7D3BB8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001" y="3870943"/>
            <a:ext cx="9964132" cy="2727521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На танцювальний фестиваль приїхав ансамбль «Натхнення» із 18 школярів. Їх потрібно розмістити в кімнати або по 3, або 4 дитини. Скільки кімнат потрібно виділити для цього?</a:t>
            </a:r>
            <a:endParaRPr lang="ru-RU" sz="4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413A50-0CA9-4975-A7E4-AAED4E8C0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BDD298-728A-4B68-8396-B7C8A9B2C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23093B-6BAB-40CD-B1E8-BDA7D2A3B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594E78-4CE2-49A6-92DD-8B603C12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40E22E-5208-46A6-937C-EC768AC67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67" y="403436"/>
            <a:ext cx="4820302" cy="33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4C074-B325-46C0-BDCA-E584EF04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5" y="111256"/>
            <a:ext cx="2913668" cy="9452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Розв’язання</a:t>
            </a:r>
            <a:b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3D2C3D-3934-4128-9D9E-C9C228F06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25" y="1126818"/>
            <a:ext cx="7513947" cy="2350450"/>
          </a:xfr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Позначимо кількість тримісних кімнат через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а чотиримісних –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Тоді в них розміститься </a:t>
            </a:r>
            <a:r>
              <a:rPr lang="uk-UA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3х + 4у </a:t>
            </a: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дітей,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що за умовою задачі дорівнює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18.</a:t>
            </a:r>
            <a:endParaRPr lang="ru-RU" sz="2400" b="1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Одержимо рівняння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3х + 4у = 18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6F3B98-C3ED-4A19-8618-6216B4790766}"/>
                  </a:ext>
                </a:extLst>
              </p:cNvPr>
              <p:cNvSpPr txBox="1"/>
              <p:nvPr/>
            </p:nvSpPr>
            <p:spPr>
              <a:xfrm>
                <a:off x="8379641" y="1126818"/>
                <a:ext cx="3403076" cy="2304221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Виразимо х через у: </a:t>
                </a:r>
                <a:endParaRPr lang="ru-RU" sz="28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3х = 18 – 4у, </a:t>
                </a:r>
                <a:endParaRPr lang="ru-RU" sz="28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uk-UA" sz="28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4у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uk-UA" sz="28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18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6F3B98-C3ED-4A19-8618-6216B4790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41" y="1126818"/>
                <a:ext cx="3403076" cy="2304221"/>
              </a:xfrm>
              <a:prstGeom prst="rect">
                <a:avLst/>
              </a:prstGeom>
              <a:blipFill>
                <a:blip r:embed="rId2"/>
                <a:stretch>
                  <a:fillRect l="-3565" t="-2625"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D8B5EB2-17BF-49D6-8545-C2DE0284425D}"/>
              </a:ext>
            </a:extLst>
          </p:cNvPr>
          <p:cNvSpPr txBox="1"/>
          <p:nvPr/>
        </p:nvSpPr>
        <p:spPr>
          <a:xfrm>
            <a:off x="706225" y="3547629"/>
            <a:ext cx="6081074" cy="830997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Перевіримо, за яких натуральних значень х набуває натурального значення у.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D23E66-78A6-4E77-B3E7-933E521656B1}"/>
                  </a:ext>
                </a:extLst>
              </p:cNvPr>
              <p:cNvSpPr txBox="1"/>
              <p:nvPr/>
            </p:nvSpPr>
            <p:spPr>
              <a:xfrm>
                <a:off x="6919273" y="3566661"/>
                <a:ext cx="5109327" cy="2941126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uk-UA" sz="20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якщо у = 1, то x =</a:t>
                </a:r>
                <a14:m>
                  <m:oMath xmlns:m="http://schemas.openxmlformats.org/officeDocument/2006/math">
                    <m:r>
                      <a:rPr lang="uk-UA" sz="2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4</m:t>
                    </m:r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uk-UA" sz="2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sz="20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– </a:t>
                </a:r>
                <a:r>
                  <a:rPr lang="uk-UA" sz="2000" b="1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не задовольняє умові задачі</a:t>
                </a:r>
                <a:endParaRPr lang="ru-RU" sz="2000" b="1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0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якщо у = 2, то x = </a:t>
                </a:r>
                <a14:m>
                  <m:oMath xmlns:m="http://schemas.openxmlformats.org/officeDocument/2006/math">
                    <m:r>
                      <a:rPr lang="uk-UA" sz="20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3</m:t>
                    </m:r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sz="20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– </a:t>
                </a:r>
                <a:r>
                  <a:rPr lang="uk-UA" sz="2000" b="1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не задовольняє умові задачі.</a:t>
                </a:r>
                <a:endParaRPr lang="ru-RU" sz="2000" b="1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0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якщо </a:t>
                </a:r>
                <a:r>
                  <a:rPr lang="uk-UA" sz="2000" b="1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у = 3, то x = 2; </a:t>
                </a:r>
                <a:endParaRPr lang="ru-RU" sz="2000" b="1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0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якщо у = 4, то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uk-UA" sz="2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sz="20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– </a:t>
                </a:r>
                <a:r>
                  <a:rPr lang="uk-UA" sz="2000" b="1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не задовольняє умові задачі</a:t>
                </a:r>
                <a:r>
                  <a:rPr lang="uk-UA" sz="20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D23E66-78A6-4E77-B3E7-933E52165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273" y="3566661"/>
                <a:ext cx="5109327" cy="2941126"/>
              </a:xfrm>
              <a:prstGeom prst="rect">
                <a:avLst/>
              </a:prstGeom>
              <a:blipFill>
                <a:blip r:embed="rId3"/>
                <a:stretch>
                  <a:fillRect l="-1070" r="-1070" b="-2263"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DAE08BB-11D5-4B22-BC44-D7203A63D44D}"/>
              </a:ext>
            </a:extLst>
          </p:cNvPr>
          <p:cNvSpPr txBox="1"/>
          <p:nvPr/>
        </p:nvSpPr>
        <p:spPr>
          <a:xfrm>
            <a:off x="692477" y="4448987"/>
            <a:ext cx="6081075" cy="400110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При x ˃ 4 змінна у набуває від’ємних значень. </a:t>
            </a:r>
            <a:endParaRPr lang="ru-RU" sz="2000" b="1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F427B-1FE7-4D05-9DED-1AF3062586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A10541-8004-4CCC-A53F-2767A404A3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70B9E6-54B3-47D5-9EFB-90F3A3DA9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044D1-17DC-46EE-9F82-9198731DFD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9D9E346-04D7-4EEA-B556-E4BBD385F171}"/>
              </a:ext>
            </a:extLst>
          </p:cNvPr>
          <p:cNvSpPr/>
          <p:nvPr/>
        </p:nvSpPr>
        <p:spPr>
          <a:xfrm>
            <a:off x="706225" y="4981421"/>
            <a:ext cx="6067327" cy="64633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умову</a:t>
            </a:r>
            <a:r>
              <a:rPr lang="ru-RU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задовольняє</a:t>
            </a:r>
            <a:r>
              <a:rPr lang="ru-RU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пара </a:t>
            </a:r>
            <a:r>
              <a:rPr lang="ru-RU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натуральних</a:t>
            </a:r>
            <a:r>
              <a:rPr lang="ru-RU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чисел (2; 3).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C16610C-B5B7-4DB3-9196-E496CD8F7A24}"/>
              </a:ext>
            </a:extLst>
          </p:cNvPr>
          <p:cNvSpPr/>
          <p:nvPr/>
        </p:nvSpPr>
        <p:spPr>
          <a:xfrm>
            <a:off x="692476" y="5731182"/>
            <a:ext cx="6067327" cy="914715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Відповідь: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Потрібно виділити 2 тримісних кімнати та 3 – чотиримісних.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6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  <p:bldP spid="6" grpId="0" animBg="1"/>
      <p:bldP spid="7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4D935-A0CF-4328-8EE4-FE0C804CD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318" y="197014"/>
            <a:ext cx="2018122" cy="8697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314F09-AFF2-4831-A593-099EA2E57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2A7582-B655-409E-8F09-166B92600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FD7442-7366-45BE-A9F9-FC55FEAD9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CC26F0-BE7D-4C83-ADC4-4057656E5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8FA824D0-FA01-4B62-8E06-3419C3345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1887" l="15755" r="53019">
                        <a14:foregroundMark x1="47453" y1="29340" x2="50094" y2="24811"/>
                        <a14:foregroundMark x1="16698" y1="40377" x2="15849" y2="44245"/>
                        <a14:foregroundMark x1="30377" y1="27547" x2="30849" y2="16604"/>
                        <a14:foregroundMark x1="30849" y1="16604" x2="31226" y2="16132"/>
                        <a14:foregroundMark x1="45943" y1="26321" x2="50472" y2="26038"/>
                        <a14:foregroundMark x1="50472" y1="26038" x2="50943" y2="22830"/>
                        <a14:foregroundMark x1="26415" y1="50377" x2="21038" y2="81038"/>
                        <a14:foregroundMark x1="21038" y1="81038" x2="22547" y2="91887"/>
                        <a14:foregroundMark x1="34057" y1="41038" x2="39434" y2="89340"/>
                        <a14:foregroundMark x1="35094" y1="71981" x2="35755" y2="82358"/>
                        <a14:foregroundMark x1="32453" y1="18208" x2="33113" y2="20000"/>
                        <a14:foregroundMark x1="32830" y1="20283" x2="32925" y2="22170"/>
                        <a14:foregroundMark x1="48396" y1="22453" x2="48962" y2="21415"/>
                        <a14:foregroundMark x1="51321" y1="21887" x2="51509" y2="24717"/>
                        <a14:foregroundMark x1="51509" y1="24717" x2="51981" y2="21415"/>
                        <a14:foregroundMark x1="50660" y1="22170" x2="51415" y2="21226"/>
                        <a14:foregroundMark x1="52642" y1="23208" x2="53019" y2="22736"/>
                        <a14:foregroundMark x1="22170" y1="50943" x2="22642" y2="82642"/>
                        <a14:foregroundMark x1="30472" y1="53396" x2="40283" y2="87830"/>
                        <a14:foregroundMark x1="30943" y1="61792" x2="32736" y2="72736"/>
                        <a14:foregroundMark x1="28679" y1="18491" x2="28868" y2="27830"/>
                        <a14:foregroundMark x1="26509" y1="21132" x2="26698" y2="21321"/>
                        <a14:foregroundMark x1="26038" y1="21981" x2="25283" y2="20755"/>
                        <a14:foregroundMark x1="25283" y1="20660" x2="25943" y2="21792"/>
                        <a14:foregroundMark x1="25943" y1="21698" x2="25000" y2="20377"/>
                        <a14:foregroundMark x1="25283" y1="21321" x2="25283" y2="21321"/>
                        <a14:foregroundMark x1="25283" y1="21321" x2="25283" y2="21321"/>
                        <a14:foregroundMark x1="24623" y1="21132" x2="24623" y2="21132"/>
                        <a14:foregroundMark x1="24811" y1="21226" x2="24811" y2="21226"/>
                        <a14:foregroundMark x1="25000" y1="21415" x2="25000" y2="21415"/>
                        <a14:foregroundMark x1="25377" y1="21792" x2="25377" y2="21792"/>
                        <a14:foregroundMark x1="40472" y1="78491" x2="40472" y2="78491"/>
                        <a14:foregroundMark x1="40849" y1="74717" x2="42453" y2="79717"/>
                        <a14:foregroundMark x1="17642" y1="81887" x2="18868" y2="72264"/>
                        <a14:foregroundMark x1="18491" y1="73396" x2="17642" y2="73585"/>
                        <a14:backgroundMark x1="41415" y1="54151" x2="43868" y2="61321"/>
                        <a14:backgroundMark x1="45943" y1="19528" x2="51887" y2="19528"/>
                      </a14:backgroundRemoval>
                    </a14:imgEffect>
                  </a14:imgLayer>
                </a14:imgProps>
              </a:ext>
            </a:extLst>
          </a:blip>
          <a:srcRect l="12810" t="217" r="44728" b="7204"/>
          <a:stretch/>
        </p:blipFill>
        <p:spPr>
          <a:xfrm>
            <a:off x="546756" y="545494"/>
            <a:ext cx="2895260" cy="6312505"/>
          </a:xfrm>
        </p:spPr>
      </p:pic>
      <p:sp>
        <p:nvSpPr>
          <p:cNvPr id="20" name="Облачко с текстом: прямоугольное 19">
            <a:extLst>
              <a:ext uri="{FF2B5EF4-FFF2-40B4-BE49-F238E27FC236}">
                <a16:creationId xmlns:a16="http://schemas.microsoft.com/office/drawing/2014/main" id="{4B358F2E-4994-4E4D-979C-A13FB66D46F3}"/>
              </a:ext>
            </a:extLst>
          </p:cNvPr>
          <p:cNvSpPr/>
          <p:nvPr/>
        </p:nvSpPr>
        <p:spPr>
          <a:xfrm>
            <a:off x="3914775" y="1066800"/>
            <a:ext cx="7048500" cy="1876426"/>
          </a:xfrm>
          <a:prstGeom prst="wedgeRectCallout">
            <a:avLst>
              <a:gd name="adj1" fmla="val -58313"/>
              <a:gd name="adj2" fmla="val 3951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Рівняння виду </a:t>
            </a:r>
            <a:r>
              <a:rPr lang="uk-UA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ax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+ </a:t>
            </a:r>
            <a:r>
              <a:rPr lang="uk-UA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by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c, де x та y – змінні, a, b, c – числа називають лінійним рівнянням з двома змінними ( a, b – коефіцієнти при змінних, с – вільний член) 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1" name="Облачко с текстом: прямоугольное 20">
            <a:extLst>
              <a:ext uri="{FF2B5EF4-FFF2-40B4-BE49-F238E27FC236}">
                <a16:creationId xmlns:a16="http://schemas.microsoft.com/office/drawing/2014/main" id="{A2890626-9B3E-4391-BA33-E5902ADCD54A}"/>
              </a:ext>
            </a:extLst>
          </p:cNvPr>
          <p:cNvSpPr/>
          <p:nvPr/>
        </p:nvSpPr>
        <p:spPr>
          <a:xfrm>
            <a:off x="3914775" y="3200400"/>
            <a:ext cx="7172325" cy="1428750"/>
          </a:xfrm>
          <a:prstGeom prst="wedgeRectCallout">
            <a:avLst>
              <a:gd name="adj1" fmla="val -63330"/>
              <a:gd name="adj2" fmla="val -35746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Розв’язком рівняння із двома змінними називають пару значень змінних, за яких рівняння перетворюються у правильну числову рівність.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2" name="Облачко с текстом: прямоугольное 21">
            <a:extLst>
              <a:ext uri="{FF2B5EF4-FFF2-40B4-BE49-F238E27FC236}">
                <a16:creationId xmlns:a16="http://schemas.microsoft.com/office/drawing/2014/main" id="{E1AC509C-4DAA-45F4-9B4C-6B52C4FFB2EB}"/>
              </a:ext>
            </a:extLst>
          </p:cNvPr>
          <p:cNvSpPr/>
          <p:nvPr/>
        </p:nvSpPr>
        <p:spPr>
          <a:xfrm>
            <a:off x="3914775" y="4943475"/>
            <a:ext cx="7172325" cy="1143000"/>
          </a:xfrm>
          <a:prstGeom prst="wedgeRectCallout">
            <a:avLst>
              <a:gd name="adj1" fmla="val -65292"/>
              <a:gd name="adj2" fmla="val -61095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Лінійне рівняння із двома змінними або має безліч розв’язків, або не має жодного розв’язку.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398C93-5963-43E8-9D4C-AA398E753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57CEC2-EDCC-497F-9012-C81176697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CBE82E-EE85-4709-8061-BCA203414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F25E39-6BBF-4A3D-9E08-235A54EA2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8" name="Объект 18">
            <a:extLst>
              <a:ext uri="{FF2B5EF4-FFF2-40B4-BE49-F238E27FC236}">
                <a16:creationId xmlns:a16="http://schemas.microsoft.com/office/drawing/2014/main" id="{6670B520-29CC-4AB0-B4A5-1E8E14DE1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1887" l="15755" r="53019">
                        <a14:foregroundMark x1="47453" y1="29340" x2="50094" y2="24811"/>
                        <a14:foregroundMark x1="16698" y1="40377" x2="15849" y2="44245"/>
                        <a14:foregroundMark x1="30377" y1="27547" x2="30849" y2="16604"/>
                        <a14:foregroundMark x1="30849" y1="16604" x2="31226" y2="16132"/>
                        <a14:foregroundMark x1="45943" y1="26321" x2="50472" y2="26038"/>
                        <a14:foregroundMark x1="50472" y1="26038" x2="50943" y2="22830"/>
                        <a14:foregroundMark x1="26415" y1="50377" x2="21038" y2="81038"/>
                        <a14:foregroundMark x1="21038" y1="81038" x2="22547" y2="91887"/>
                        <a14:foregroundMark x1="34057" y1="41038" x2="39434" y2="89340"/>
                        <a14:foregroundMark x1="35094" y1="71981" x2="35755" y2="82358"/>
                        <a14:foregroundMark x1="32453" y1="18208" x2="33113" y2="20000"/>
                        <a14:foregroundMark x1="32830" y1="20283" x2="32925" y2="22170"/>
                        <a14:foregroundMark x1="48396" y1="22453" x2="48962" y2="21415"/>
                        <a14:foregroundMark x1="51321" y1="21887" x2="51509" y2="24717"/>
                        <a14:foregroundMark x1="51509" y1="24717" x2="51981" y2="21415"/>
                        <a14:foregroundMark x1="50660" y1="22170" x2="51415" y2="21226"/>
                        <a14:foregroundMark x1="52642" y1="23208" x2="53019" y2="22736"/>
                        <a14:foregroundMark x1="22170" y1="50943" x2="22642" y2="82642"/>
                        <a14:foregroundMark x1="30472" y1="53396" x2="40283" y2="87830"/>
                        <a14:foregroundMark x1="30943" y1="61792" x2="32736" y2="72736"/>
                        <a14:foregroundMark x1="28679" y1="18491" x2="28868" y2="27830"/>
                        <a14:foregroundMark x1="26509" y1="21132" x2="26698" y2="21321"/>
                        <a14:foregroundMark x1="26038" y1="21981" x2="25283" y2="20755"/>
                        <a14:foregroundMark x1="25283" y1="20660" x2="25943" y2="21792"/>
                        <a14:foregroundMark x1="25943" y1="21698" x2="25000" y2="20377"/>
                        <a14:foregroundMark x1="25283" y1="21321" x2="25283" y2="21321"/>
                        <a14:foregroundMark x1="25283" y1="21321" x2="25283" y2="21321"/>
                        <a14:foregroundMark x1="24623" y1="21132" x2="24623" y2="21132"/>
                        <a14:foregroundMark x1="24811" y1="21226" x2="24811" y2="21226"/>
                        <a14:foregroundMark x1="25000" y1="21415" x2="25000" y2="21415"/>
                        <a14:foregroundMark x1="25377" y1="21792" x2="25377" y2="21792"/>
                        <a14:foregroundMark x1="40472" y1="78491" x2="40472" y2="78491"/>
                        <a14:foregroundMark x1="40849" y1="74717" x2="42453" y2="79717"/>
                        <a14:foregroundMark x1="17642" y1="81887" x2="18868" y2="72264"/>
                        <a14:foregroundMark x1="18491" y1="73396" x2="17642" y2="73585"/>
                        <a14:backgroundMark x1="41415" y1="54151" x2="43868" y2="61321"/>
                        <a14:backgroundMark x1="45943" y1="19528" x2="51887" y2="19528"/>
                      </a14:backgroundRemoval>
                    </a14:imgEffect>
                  </a14:imgLayer>
                </a14:imgProps>
              </a:ext>
            </a:extLst>
          </a:blip>
          <a:srcRect l="12810" t="217" r="44728" b="7204"/>
          <a:stretch/>
        </p:blipFill>
        <p:spPr>
          <a:xfrm>
            <a:off x="668989" y="0"/>
            <a:ext cx="3145467" cy="6857997"/>
          </a:xfrm>
        </p:spPr>
      </p:pic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450CA3C2-EAFD-4C69-846D-CE4C1DFEC26C}"/>
              </a:ext>
            </a:extLst>
          </p:cNvPr>
          <p:cNvSpPr/>
          <p:nvPr/>
        </p:nvSpPr>
        <p:spPr>
          <a:xfrm>
            <a:off x="4448175" y="723899"/>
            <a:ext cx="6896100" cy="5381626"/>
          </a:xfrm>
          <a:prstGeom prst="wedgeRectCallout">
            <a:avLst>
              <a:gd name="adj1" fmla="val -67925"/>
              <a:gd name="adj2" fmla="val 282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Алгоритм розв’язування лінійного рівняння з двома змінними :</a:t>
            </a:r>
            <a:endParaRPr lang="ru-RU" sz="2400" b="1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1. підставити в рівняння довільне значення однієї змінної;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2. розв’язавши одержане рівняння з однією змінною, знайти відповідне    значення іншої змінної;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АБО</a:t>
            </a:r>
          </a:p>
          <a:p>
            <a:pPr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1. виразити одну змінну через іншу;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2. надаючи змінній х різних значень, знайти відповідні значення у;</a:t>
            </a:r>
          </a:p>
          <a:p>
            <a:pPr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Одержимо пару чисел яка є розв’язком рівняння.</a:t>
            </a:r>
            <a:endParaRPr lang="ru-RU" sz="3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F6C8F-2EE5-46AB-8BDD-70902A1D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340" y="365125"/>
            <a:ext cx="6310460" cy="1325563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Лінійне рівняння з двома змінними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BA8E4-6068-4F89-BF68-D7C623875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536" y="1690689"/>
            <a:ext cx="7334054" cy="270220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26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Задача. </a:t>
            </a: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Для озеленіння та збагачення краси проспекту Гагаріна  в місті Харкові було </a:t>
            </a:r>
            <a:r>
              <a:rPr lang="uk-UA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посаджено</a:t>
            </a: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70 дерев </a:t>
            </a:r>
            <a:r>
              <a:rPr lang="uk-UA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сакури</a:t>
            </a: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та магнолії. Скільки дерев кожного виду було </a:t>
            </a:r>
            <a:r>
              <a:rPr lang="uk-UA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посаджено</a:t>
            </a: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у Харкові?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1C56E-4D48-4DC4-A86E-E7D0A9E8B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AB011-DE39-4568-97CC-B0E1D480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A888D-B4DD-4001-82AE-024C06B2B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3FDDB-E37F-46C2-B057-ED572764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53619F-ECE4-4A3E-894E-D70B91F96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56" y="-37707"/>
            <a:ext cx="4144213" cy="310815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1B7052-CE36-49F6-82BF-8BCB158CD0B4}"/>
              </a:ext>
            </a:extLst>
          </p:cNvPr>
          <p:cNvSpPr/>
          <p:nvPr/>
        </p:nvSpPr>
        <p:spPr>
          <a:xfrm>
            <a:off x="754144" y="4421172"/>
            <a:ext cx="6749591" cy="22435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Розв’язання</a:t>
            </a:r>
            <a:r>
              <a:rPr lang="uk-UA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Позначимо кількість дерев </a:t>
            </a:r>
            <a:r>
              <a:rPr lang="uk-UA" sz="20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сакури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через </a:t>
            </a:r>
            <a:r>
              <a:rPr lang="uk-UA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а кількість дерев магнолії – </a:t>
            </a:r>
            <a:r>
              <a:rPr lang="uk-UA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у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Всього посадили </a:t>
            </a:r>
            <a:r>
              <a:rPr lang="uk-UA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(х + у) 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дерев, що за умовою задачі дорівнює 70.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Одержуємо рівняння: </a:t>
            </a:r>
            <a:r>
              <a:rPr lang="uk-UA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 + у = 70.</a:t>
            </a:r>
            <a:endParaRPr lang="ru-RU" sz="2000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62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BE9EF-13D8-4656-B9FE-5D1137EB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12" y="279400"/>
            <a:ext cx="9553575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Побачимось на наступному </a:t>
            </a:r>
            <a:r>
              <a:rPr lang="uk-UA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4BE177-4DD9-4F19-9887-190F03A3E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0" t="23411" b="53723"/>
          <a:stretch/>
        </p:blipFill>
        <p:spPr>
          <a:xfrm>
            <a:off x="5492685" y="4911364"/>
            <a:ext cx="6699315" cy="1946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47CA30-0BE3-4208-88C9-DAD88BA92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>
            <a:off x="0" y="4911364"/>
            <a:ext cx="5800625" cy="19466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342D9B-46E2-4862-A015-83E084093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02" b="90108" l="2547" r="96038">
                        <a14:foregroundMark x1="11226" y1="20860" x2="10000" y2="36344"/>
                        <a14:foregroundMark x1="10000" y1="36344" x2="7264" y2="44516"/>
                        <a14:foregroundMark x1="7264" y1="44516" x2="4717" y2="78710"/>
                        <a14:foregroundMark x1="4717" y1="78710" x2="7075" y2="86882"/>
                        <a14:foregroundMark x1="7075" y1="86882" x2="10660" y2="78925"/>
                        <a14:foregroundMark x1="10660" y1="78925" x2="7642" y2="41075"/>
                        <a14:foregroundMark x1="7453" y1="36344" x2="3113" y2="37204"/>
                        <a14:foregroundMark x1="3113" y1="37204" x2="6226" y2="44731"/>
                        <a14:foregroundMark x1="6226" y1="44731" x2="6226" y2="44731"/>
                        <a14:foregroundMark x1="8868" y1="18925" x2="10849" y2="31613"/>
                        <a14:foregroundMark x1="10849" y1="31613" x2="19057" y2="30968"/>
                        <a14:foregroundMark x1="19057" y1="30968" x2="13113" y2="17849"/>
                        <a14:foregroundMark x1="13113" y1="17849" x2="8679" y2="19140"/>
                        <a14:foregroundMark x1="42075" y1="16774" x2="36321" y2="17849"/>
                        <a14:foregroundMark x1="36321" y1="17849" x2="30189" y2="28172"/>
                        <a14:foregroundMark x1="30189" y1="28172" x2="39623" y2="27957"/>
                        <a14:foregroundMark x1="39623" y1="27957" x2="43019" y2="21505"/>
                        <a14:foregroundMark x1="43019" y1="21505" x2="38491" y2="20000"/>
                        <a14:foregroundMark x1="33868" y1="18065" x2="35283" y2="14839"/>
                        <a14:foregroundMark x1="29623" y1="15699" x2="35755" y2="15484"/>
                        <a14:foregroundMark x1="35755" y1="15484" x2="44245" y2="17204"/>
                        <a14:foregroundMark x1="44245" y1="17204" x2="45094" y2="31613"/>
                        <a14:foregroundMark x1="45094" y1="31613" x2="24623" y2="37634"/>
                        <a14:foregroundMark x1="4245" y1="32473" x2="11981" y2="17419"/>
                        <a14:foregroundMark x1="11981" y1="17419" x2="18585" y2="18495"/>
                        <a14:foregroundMark x1="18585" y1="18495" x2="15000" y2="33548"/>
                        <a14:foregroundMark x1="15000" y1="33548" x2="3962" y2="42796"/>
                        <a14:foregroundMark x1="6698" y1="23011" x2="9811" y2="22581"/>
                        <a14:foregroundMark x1="8396" y1="20215" x2="6981" y2="17204"/>
                        <a14:foregroundMark x1="3962" y1="84301" x2="3774" y2="80645"/>
                        <a14:foregroundMark x1="59623" y1="20000" x2="63302" y2="32043"/>
                        <a14:foregroundMark x1="63302" y1="32043" x2="71887" y2="34409"/>
                        <a14:foregroundMark x1="71887" y1="34409" x2="76226" y2="23011"/>
                        <a14:foregroundMark x1="76226" y1="23011" x2="66132" y2="21505"/>
                        <a14:foregroundMark x1="66132" y1="21505" x2="60189" y2="30753"/>
                        <a14:foregroundMark x1="60189" y1="30753" x2="59434" y2="34624"/>
                        <a14:foregroundMark x1="81509" y1="33548" x2="87642" y2="33118"/>
                        <a14:foregroundMark x1="87642" y1="33118" x2="95660" y2="51183"/>
                        <a14:foregroundMark x1="95660" y1="51183" x2="95755" y2="76129"/>
                        <a14:foregroundMark x1="95755" y1="76129" x2="91981" y2="90108"/>
                        <a14:foregroundMark x1="91981" y1="90108" x2="86038" y2="65591"/>
                        <a14:foregroundMark x1="86038" y1="65591" x2="83396" y2="28387"/>
                        <a14:foregroundMark x1="83396" y1="28387" x2="82075" y2="23656"/>
                        <a14:foregroundMark x1="91132" y1="33333" x2="95000" y2="32043"/>
                        <a14:foregroundMark x1="95000" y1="32043" x2="96132" y2="44301"/>
                        <a14:foregroundMark x1="96132" y1="44301" x2="91981" y2="53548"/>
                        <a14:foregroundMark x1="51981" y1="42796" x2="50377" y2="33978"/>
                        <a14:foregroundMark x1="50377" y1="33978" x2="52075" y2="34839"/>
                        <a14:foregroundMark x1="52830" y1="33978" x2="56509" y2="30323"/>
                        <a14:foregroundMark x1="22925" y1="27742" x2="22264" y2="27312"/>
                        <a14:foregroundMark x1="4717" y1="35484" x2="2547" y2="54839"/>
                        <a14:foregroundMark x1="2547" y1="54839" x2="8208" y2="55699"/>
                        <a14:foregroundMark x1="8208" y1="55699" x2="12453" y2="49032"/>
                        <a14:foregroundMark x1="12453" y1="49032" x2="10094" y2="44516"/>
                        <a14:foregroundMark x1="87264" y1="33333" x2="85377" y2="24731"/>
                        <a14:foregroundMark x1="85377" y1="24731" x2="86698" y2="30323"/>
                        <a14:foregroundMark x1="84528" y1="54624" x2="83302" y2="70753"/>
                        <a14:foregroundMark x1="83302" y1="70753" x2="94057" y2="76344"/>
                        <a14:foregroundMark x1="94057" y1="76344" x2="93962" y2="71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57618"/>
            <a:ext cx="9429750" cy="413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C2EDEE-29A4-4D17-9A80-A7DB78F32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BACE14-C27D-49B8-BF64-F556264B25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AB2462-0623-4EB4-BF78-FB7D88500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EDDCA7-C5A9-495B-B354-F119C2222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C216BA-244B-48C4-A8EC-3CE7A3CE35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2" b="93258" l="73868" r="97642">
                        <a14:foregroundMark x1="73962" y1="15891" x2="75660" y2="21990"/>
                        <a14:foregroundMark x1="78868" y1="24398" x2="79340" y2="44944"/>
                        <a14:foregroundMark x1="79340" y1="44944" x2="82170" y2="56822"/>
                        <a14:foregroundMark x1="82170" y1="56822" x2="88302" y2="65811"/>
                        <a14:foregroundMark x1="88302" y1="65811" x2="91509" y2="54093"/>
                        <a14:foregroundMark x1="91509" y1="54093" x2="83302" y2="24238"/>
                        <a14:foregroundMark x1="83302" y1="24238" x2="81415" y2="20225"/>
                        <a14:foregroundMark x1="80283" y1="23274" x2="83585" y2="18620"/>
                        <a14:foregroundMark x1="77453" y1="40610" x2="84434" y2="48796"/>
                        <a14:foregroundMark x1="84434" y1="48796" x2="84528" y2="47833"/>
                        <a14:foregroundMark x1="76509" y1="49117" x2="88679" y2="51364"/>
                        <a14:foregroundMark x1="88679" y1="51364" x2="89340" y2="51043"/>
                        <a14:foregroundMark x1="95472" y1="54896" x2="83019" y2="63563"/>
                        <a14:foregroundMark x1="83019" y1="63563" x2="86321" y2="75120"/>
                        <a14:foregroundMark x1="86321" y1="75120" x2="93208" y2="64526"/>
                        <a14:foregroundMark x1="93208" y1="64526" x2="94151" y2="55377"/>
                        <a14:foregroundMark x1="73679" y1="14286" x2="89623" y2="18780"/>
                        <a14:foregroundMark x1="89623" y1="18780" x2="94717" y2="30337"/>
                        <a14:foregroundMark x1="94717" y1="30337" x2="97642" y2="59872"/>
                        <a14:foregroundMark x1="97642" y1="59872" x2="95094" y2="84591"/>
                        <a14:foregroundMark x1="95094" y1="84591" x2="86226" y2="86517"/>
                        <a14:foregroundMark x1="86226" y1="86517" x2="75283" y2="38202"/>
                        <a14:foregroundMark x1="75283" y1="38202" x2="75283" y2="37239"/>
                        <a14:foregroundMark x1="87264" y1="20225" x2="93774" y2="32424"/>
                        <a14:foregroundMark x1="93774" y1="32424" x2="94434" y2="46709"/>
                        <a14:foregroundMark x1="94434" y1="46709" x2="86415" y2="39647"/>
                        <a14:foregroundMark x1="86415" y1="39647" x2="85377" y2="23917"/>
                        <a14:foregroundMark x1="85377" y1="23917" x2="86415" y2="19422"/>
                        <a14:foregroundMark x1="77453" y1="53612" x2="79434" y2="65490"/>
                        <a14:foregroundMark x1="79434" y1="65490" x2="80849" y2="66934"/>
                        <a14:foregroundMark x1="89717" y1="86677" x2="84528" y2="86677"/>
                        <a14:foregroundMark x1="84528" y1="86677" x2="93396" y2="88604"/>
                        <a14:foregroundMark x1="93396" y1="88604" x2="93019" y2="86677"/>
                        <a14:foregroundMark x1="93585" y1="86677" x2="83396" y2="93258"/>
                        <a14:foregroundMark x1="83396" y1="93258" x2="92453" y2="86035"/>
                        <a14:foregroundMark x1="92453" y1="86035" x2="93491" y2="86517"/>
                        <a14:foregroundMark x1="83585" y1="91011" x2="77830" y2="88764"/>
                        <a14:foregroundMark x1="77830" y1="88764" x2="83113" y2="86517"/>
                        <a14:foregroundMark x1="90660" y1="90690" x2="96981" y2="89727"/>
                        <a14:foregroundMark x1="96981" y1="89727" x2="92453" y2="87480"/>
                        <a14:foregroundMark x1="77358" y1="89085" x2="79245" y2="88122"/>
                        <a14:foregroundMark x1="74811" y1="23114" x2="75943" y2="23274"/>
                      </a14:backgroundRemoval>
                    </a14:imgEffect>
                  </a14:imgLayer>
                </a14:imgProps>
              </a:ext>
            </a:extLst>
          </a:blip>
          <a:srcRect l="73050"/>
          <a:stretch/>
        </p:blipFill>
        <p:spPr>
          <a:xfrm>
            <a:off x="5260157" y="1423256"/>
            <a:ext cx="2477661" cy="5773532"/>
          </a:xfrm>
          <a:prstGeom prst="rect">
            <a:avLst/>
          </a:prstGeom>
        </p:spPr>
      </p:pic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C2FE9FAC-B7AC-4014-A0D8-219D6BCBCA1E}"/>
              </a:ext>
            </a:extLst>
          </p:cNvPr>
          <p:cNvSpPr/>
          <p:nvPr/>
        </p:nvSpPr>
        <p:spPr>
          <a:xfrm>
            <a:off x="961534" y="216816"/>
            <a:ext cx="4298623" cy="2007910"/>
          </a:xfrm>
          <a:prstGeom prst="wedgeRectCallout">
            <a:avLst>
              <a:gd name="adj1" fmla="val 42593"/>
              <a:gd name="adj2" fmla="val 88322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Маємо проблему: </a:t>
            </a:r>
          </a:p>
          <a:p>
            <a:pPr algn="ctr"/>
            <a:r>
              <a:rPr lang="uk-UA" sz="24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 РІВНЯННІ ДВА НЕВІДОМИХ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Облачко с текстом: прямоугольное 12">
            <a:extLst>
              <a:ext uri="{FF2B5EF4-FFF2-40B4-BE49-F238E27FC236}">
                <a16:creationId xmlns:a16="http://schemas.microsoft.com/office/drawing/2014/main" id="{52BC34F8-9B49-447D-BB2A-03FB2D109EC0}"/>
              </a:ext>
            </a:extLst>
          </p:cNvPr>
          <p:cNvSpPr/>
          <p:nvPr/>
        </p:nvSpPr>
        <p:spPr>
          <a:xfrm>
            <a:off x="961533" y="3855563"/>
            <a:ext cx="4298623" cy="2488676"/>
          </a:xfrm>
          <a:prstGeom prst="wedgeRectCallout">
            <a:avLst>
              <a:gd name="adj1" fmla="val 48023"/>
              <a:gd name="adj2" fmla="val -6893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uk-UA" sz="19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Розв’язати</a:t>
            </a:r>
            <a:r>
              <a:rPr lang="uk-UA" sz="19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uk-UA" sz="19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 + у = 70 </a:t>
            </a:r>
            <a:r>
              <a:rPr lang="uk-UA" sz="19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звичайним способом ми </a:t>
            </a:r>
            <a:r>
              <a:rPr lang="uk-UA" sz="19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не можемо</a:t>
            </a:r>
            <a:r>
              <a:rPr lang="uk-UA" sz="19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але можемо </a:t>
            </a:r>
            <a:r>
              <a:rPr lang="uk-UA" sz="19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підібрати</a:t>
            </a:r>
            <a:r>
              <a:rPr lang="uk-UA" sz="19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кілька пар таких </a:t>
            </a:r>
            <a:r>
              <a:rPr lang="uk-UA" sz="19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чисел</a:t>
            </a:r>
            <a:r>
              <a:rPr lang="uk-UA" sz="19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які у сумі </a:t>
            </a:r>
            <a:r>
              <a:rPr lang="uk-UA" sz="19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дають 70</a:t>
            </a:r>
            <a:r>
              <a:rPr lang="uk-UA" sz="19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r>
              <a:rPr lang="ru-RU" sz="19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uk-UA" sz="19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13 і 57; 42 і 28; 60 і 10 </a:t>
            </a:r>
            <a:r>
              <a:rPr lang="uk-UA" sz="19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тощо.</a:t>
            </a:r>
            <a:endParaRPr lang="ru-RU" sz="19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Облачко с текстом: прямоугольное со скругленными углами 14">
            <a:extLst>
              <a:ext uri="{FF2B5EF4-FFF2-40B4-BE49-F238E27FC236}">
                <a16:creationId xmlns:a16="http://schemas.microsoft.com/office/drawing/2014/main" id="{139C86C9-1A78-4076-A2A5-8A36E4404A19}"/>
              </a:ext>
            </a:extLst>
          </p:cNvPr>
          <p:cNvSpPr/>
          <p:nvPr/>
        </p:nvSpPr>
        <p:spPr>
          <a:xfrm>
            <a:off x="7582289" y="1650294"/>
            <a:ext cx="4454152" cy="2742597"/>
          </a:xfrm>
          <a:prstGeom prst="wedgeRoundRectCallout">
            <a:avLst>
              <a:gd name="adj1" fmla="val -61733"/>
              <a:gd name="adj2" fmla="val 942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lvl="0" algn="r">
              <a:lnSpc>
                <a:spcPct val="150000"/>
              </a:lnSpc>
            </a:pP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Що за рівняння ми одержимо?</a:t>
            </a:r>
            <a:endParaRPr lang="ru-RU" sz="20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0" algn="r">
              <a:lnSpc>
                <a:spcPct val="150000"/>
              </a:lnSpc>
            </a:pP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Як розв’язати це рівняння?</a:t>
            </a:r>
            <a:endParaRPr lang="ru-RU" sz="20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0" algn="r">
              <a:lnSpc>
                <a:spcPct val="150000"/>
              </a:lnSpc>
              <a:spcAft>
                <a:spcPts val="800"/>
              </a:spcAft>
            </a:pP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Скільки розв’язків має рівняння</a:t>
            </a:r>
            <a:r>
              <a:rPr lang="uk-UA" sz="18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/>
            <a:endParaRPr lang="ru-RU" dirty="0"/>
          </a:p>
        </p:txBody>
      </p:sp>
      <p:pic>
        <p:nvPicPr>
          <p:cNvPr id="17" name="Рисунок 16" descr="Вопросительный знак">
            <a:extLst>
              <a:ext uri="{FF2B5EF4-FFF2-40B4-BE49-F238E27FC236}">
                <a16:creationId xmlns:a16="http://schemas.microsoft.com/office/drawing/2014/main" id="{59794B4A-30C7-4BFB-9EEA-DB13EF780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8947" y="2137531"/>
            <a:ext cx="1204274" cy="120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37430-4304-49C8-83E0-DB46A1BB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3" y="302536"/>
            <a:ext cx="7271994" cy="1325563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далі –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def.)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974A0-F405-4B5F-BFB4-AA0B47EB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806" y="1628099"/>
            <a:ext cx="7271994" cy="2943901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def</a:t>
            </a:r>
            <a:r>
              <a:rPr lang="uk-UA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Лінійним рівнянням з двома змінними </a:t>
            </a: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називають рівняння виду </a:t>
            </a:r>
            <a:r>
              <a:rPr lang="en-US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ax</a:t>
            </a:r>
            <a:r>
              <a:rPr lang="uk-UA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+</a:t>
            </a:r>
            <a:r>
              <a:rPr lang="en-US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by</a:t>
            </a:r>
            <a:r>
              <a:rPr lang="uk-UA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</a:t>
            </a: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де </a:t>
            </a:r>
            <a:r>
              <a:rPr lang="en-US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</a:t>
            </a: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та </a:t>
            </a:r>
            <a:r>
              <a:rPr lang="uk-UA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</a:t>
            </a: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– змінні, </a:t>
            </a:r>
            <a:r>
              <a:rPr lang="en-US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</a:t>
            </a:r>
            <a:r>
              <a:rPr lang="uk-UA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</a:t>
            </a:r>
            <a:r>
              <a:rPr lang="uk-UA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 </a:t>
            </a: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– числа (</a:t>
            </a:r>
            <a:r>
              <a:rPr lang="en-US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</a:t>
            </a:r>
            <a:r>
              <a:rPr lang="uk-UA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</a:t>
            </a:r>
            <a:r>
              <a:rPr lang="en-US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– коефіцієнти при змінних, </a:t>
            </a:r>
            <a:r>
              <a:rPr lang="uk-UA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</a:t>
            </a: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– вільний член).</a:t>
            </a:r>
            <a:endParaRPr lang="ru-RU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C189B9-D06F-43D8-8111-69E422FB70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2F52C9-F5EB-4159-AE96-E1604D7DD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35EBEB-C64D-4C77-9293-ACD0EAA33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809492-DECB-40E4-96A8-6DEE2980B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0B490F-45D2-4A3D-8730-87E0772B4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393" y1="55031" x2="37642" y2="58843"/>
                        <a14:foregroundMark x1="37642" y1="58843" x2="35472" y2="55372"/>
                        <a14:foregroundMark x1="36038" y1="30579" x2="36465" y2="30844"/>
                        <a14:foregroundMark x1="41249" y1="30075" x2="42736" y2="23636"/>
                        <a14:foregroundMark x1="42736" y1="23636" x2="46617" y2="21712"/>
                        <a14:foregroundMark x1="47201" y1="24993" x2="46698" y2="28595"/>
                        <a14:foregroundMark x1="46698" y1="28595" x2="45215" y2="29798"/>
                        <a14:foregroundMark x1="49906" y1="32231" x2="54528" y2="29752"/>
                        <a14:foregroundMark x1="50495" y1="23470" x2="50283" y2="23140"/>
                        <a14:foregroundMark x1="54528" y1="29752" x2="51192" y2="24555"/>
                        <a14:foregroundMark x1="50283" y1="23140" x2="49151" y2="30248"/>
                        <a14:foregroundMark x1="49151" y1="30248" x2="50000" y2="30083"/>
                        <a14:foregroundMark x1="58805" y1="29577" x2="57170" y2="24628"/>
                        <a14:foregroundMark x1="57170" y1="24628" x2="60535" y2="23329"/>
                        <a14:foregroundMark x1="60996" y1="26928" x2="60610" y2="27915"/>
                        <a14:foregroundMark x1="68226" y1="68588" x2="68095" y2="67442"/>
                        <a14:foregroundMark x1="40189" y1="47934" x2="36321" y2="45289"/>
                        <a14:foregroundMark x1="36321" y1="45289" x2="41132" y2="41322"/>
                        <a14:foregroundMark x1="41132" y1="41322" x2="36604" y2="42810"/>
                        <a14:foregroundMark x1="36604" y1="42810" x2="38962" y2="44628"/>
                        <a14:backgroundMark x1="33113" y1="49752" x2="38962" y2="49587"/>
                        <a14:backgroundMark x1="39528" y1="51074" x2="40660" y2="53388"/>
                        <a14:backgroundMark x1="39528" y1="52066" x2="38302" y2="51736"/>
                        <a14:backgroundMark x1="35566" y1="52562" x2="35094" y2="55372"/>
                        <a14:backgroundMark x1="46792" y1="21322" x2="48585" y2="22314"/>
                        <a14:backgroundMark x1="50189" y1="23967" x2="50943" y2="24959"/>
                        <a14:backgroundMark x1="61132" y1="22479" x2="61132" y2="22645"/>
                        <a14:backgroundMark x1="61415" y1="22810" x2="61604" y2="23140"/>
                        <a14:backgroundMark x1="60943" y1="22645" x2="65094" y2="27769"/>
                        <a14:backgroundMark x1="65094" y1="27769" x2="64528" y2="23306"/>
                        <a14:backgroundMark x1="67830" y1="69587" x2="73585" y2="70909"/>
                        <a14:backgroundMark x1="73585" y1="70909" x2="70755" y2="75868"/>
                        <a14:backgroundMark x1="70755" y1="75868" x2="67736" y2="70083"/>
                        <a14:backgroundMark x1="69623" y1="59339" x2="72264" y2="58182"/>
                        <a14:backgroundMark x1="58208" y1="31405" x2="60849" y2="30579"/>
                        <a14:backgroundMark x1="36321" y1="30909" x2="38302" y2="35207"/>
                        <a14:backgroundMark x1="45755" y1="30909" x2="41038" y2="34380"/>
                        <a14:backgroundMark x1="41038" y1="34380" x2="41038" y2="34215"/>
                        <a14:backgroundMark x1="37075" y1="33719" x2="37642" y2="25950"/>
                        <a14:backgroundMark x1="38208" y1="27273" x2="40849" y2="36529"/>
                        <a14:backgroundMark x1="40849" y1="36529" x2="36981" y2="32727"/>
                        <a14:backgroundMark x1="36981" y1="32727" x2="38208" y2="28760"/>
                        <a14:backgroundMark x1="68113" y1="72562" x2="70566" y2="76198"/>
                        <a14:backgroundMark x1="62642" y1="36364" x2="70000" y2="49091"/>
                        <a14:backgroundMark x1="70000" y1="49091" x2="70094" y2="66281"/>
                        <a14:backgroundMark x1="70094" y1="66281" x2="69434" y2="50248"/>
                        <a14:backgroundMark x1="69434" y1="50248" x2="65660" y2="38512"/>
                        <a14:backgroundMark x1="67830" y1="36033" x2="70377" y2="36529"/>
                        <a14:backgroundMark x1="67358" y1="61983" x2="72358" y2="67603"/>
                        <a14:backgroundMark x1="72358" y1="67603" x2="70472" y2="61818"/>
                        <a14:backgroundMark x1="65755" y1="71901" x2="65000" y2="80000"/>
                        <a14:backgroundMark x1="65000" y1="80000" x2="71038" y2="79835"/>
                        <a14:backgroundMark x1="71038" y1="79835" x2="68208" y2="74711"/>
                        <a14:backgroundMark x1="68208" y1="74711" x2="64906" y2="73223"/>
                        <a14:backgroundMark x1="71792" y1="51570" x2="75660" y2="67438"/>
                        <a14:backgroundMark x1="75660" y1="67438" x2="71981" y2="73719"/>
                        <a14:backgroundMark x1="71981" y1="73719" x2="70189" y2="62810"/>
                        <a14:backgroundMark x1="70189" y1="62810" x2="70472" y2="48595"/>
                        <a14:backgroundMark x1="70472" y1="48595" x2="70943" y2="48595"/>
                        <a14:backgroundMark x1="68679" y1="67934" x2="71509" y2="61157"/>
                        <a14:backgroundMark x1="71509" y1="61157" x2="71226" y2="68099"/>
                        <a14:backgroundMark x1="71226" y1="68099" x2="70943" y2="68760"/>
                        <a14:backgroundMark x1="67830" y1="69256" x2="68019" y2="68264"/>
                        <a14:backgroundMark x1="68019" y1="68264" x2="68019" y2="65950"/>
                        <a14:backgroundMark x1="68113" y1="69752" x2="68396" y2="68430"/>
                      </a14:backgroundRemoval>
                    </a14:imgEffect>
                  </a14:imgLayer>
                </a14:imgProps>
              </a:ext>
            </a:extLst>
          </a:blip>
          <a:srcRect l="31803" t="18269" r="25753" b="12452"/>
          <a:stretch/>
        </p:blipFill>
        <p:spPr>
          <a:xfrm>
            <a:off x="0" y="2176039"/>
            <a:ext cx="5099902" cy="4751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D591B837-A189-4481-9157-4845523B407C}"/>
                  </a:ext>
                </a:extLst>
              </p:cNvPr>
              <p:cNvSpPr/>
              <p:nvPr/>
            </p:nvSpPr>
            <p:spPr>
              <a:xfrm>
                <a:off x="7474611" y="4905348"/>
                <a:ext cx="3879189" cy="145556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Наприклад:  2х – 3у = 6;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−4х+</m:t>
                      </m:r>
                      <m:f>
                        <m:f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2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uk-UA" sz="22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uk-UA" sz="2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у=1</m:t>
                      </m:r>
                      <m:f>
                        <m:f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2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22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D591B837-A189-4481-9157-4845523B4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611" y="4905348"/>
                <a:ext cx="3879189" cy="145556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 descr="Восклицательный знак">
            <a:extLst>
              <a:ext uri="{FF2B5EF4-FFF2-40B4-BE49-F238E27FC236}">
                <a16:creationId xmlns:a16="http://schemas.microsoft.com/office/drawing/2014/main" id="{233A1E52-0BA6-4581-8E84-26BEDEE95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39309" y="350175"/>
            <a:ext cx="949943" cy="9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8896F-648A-4AF1-990E-06820B8C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27" y="159312"/>
            <a:ext cx="10700746" cy="922339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Розв’язок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174215-1021-4480-8F6C-EAD0DD87E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84D2C8-FF2A-4D41-B9B5-87A52C033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7A2618-953E-4F5E-943C-081FB314B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9E6992-BC22-43BD-B4D4-703C9BDE2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1" name="Рисунок 10" descr="Восклицательный знак">
            <a:extLst>
              <a:ext uri="{FF2B5EF4-FFF2-40B4-BE49-F238E27FC236}">
                <a16:creationId xmlns:a16="http://schemas.microsoft.com/office/drawing/2014/main" id="{CF17C893-F08B-4E63-A18A-6E8922A9E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4006" y="5640135"/>
            <a:ext cx="1058553" cy="10585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933C43B-E2EB-47C9-B4DB-9D90B96460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8" b="89696" l="6038" r="93019">
                        <a14:foregroundMark x1="82453" y1="59181" x2="83585" y2="67239"/>
                        <a14:foregroundMark x1="83585" y1="67239" x2="83491" y2="68032"/>
                        <a14:foregroundMark x1="89528" y1="73844" x2="93113" y2="73448"/>
                        <a14:foregroundMark x1="80377" y1="77939" x2="91792" y2="78071"/>
                        <a14:foregroundMark x1="87642" y1="81374" x2="92075" y2="81770"/>
                        <a14:foregroundMark x1="75000" y1="73712" x2="80377" y2="74637"/>
                        <a14:foregroundMark x1="73679" y1="69881" x2="84623" y2="70277"/>
                        <a14:foregroundMark x1="84623" y1="70277" x2="90660" y2="69221"/>
                        <a14:foregroundMark x1="90660" y1="69221" x2="91509" y2="69221"/>
                        <a14:foregroundMark x1="82736" y1="61955" x2="82830" y2="70013"/>
                        <a14:foregroundMark x1="10755" y1="82959" x2="11698" y2="68296"/>
                        <a14:foregroundMark x1="11698" y1="68296" x2="10849" y2="63012"/>
                        <a14:foregroundMark x1="7264" y1="62351" x2="7642" y2="63540"/>
                        <a14:foregroundMark x1="14528" y1="65258" x2="14717" y2="63540"/>
                        <a14:foregroundMark x1="12453" y1="60898" x2="12830" y2="57992"/>
                        <a14:foregroundMark x1="7736" y1="86658" x2="6038" y2="86658"/>
                        <a14:backgroundMark x1="86132" y1="54161" x2="78774" y2="54557"/>
                        <a14:backgroundMark x1="78774" y1="54557" x2="82736" y2="47556"/>
                        <a14:backgroundMark x1="82736" y1="47556" x2="83491" y2="52708"/>
                        <a14:backgroundMark x1="24434" y1="73052" x2="20094" y2="52180"/>
                        <a14:backgroundMark x1="16321" y1="75826" x2="16415" y2="73184"/>
                      </a14:backgroundRemoval>
                    </a14:imgEffect>
                  </a14:imgLayer>
                </a14:imgProps>
              </a:ext>
            </a:extLst>
          </a:blip>
          <a:srcRect l="4552" t="16186" r="3774" b="10040"/>
          <a:stretch/>
        </p:blipFill>
        <p:spPr>
          <a:xfrm>
            <a:off x="723752" y="1103935"/>
            <a:ext cx="3464743" cy="1991204"/>
          </a:xfrm>
          <a:prstGeom prst="rect">
            <a:avLst/>
          </a:prstGeom>
        </p:spPr>
      </p:pic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2CA51CA0-529B-4B50-A9BD-CBBC292823A9}"/>
              </a:ext>
            </a:extLst>
          </p:cNvPr>
          <p:cNvSpPr/>
          <p:nvPr/>
        </p:nvSpPr>
        <p:spPr>
          <a:xfrm>
            <a:off x="4656053" y="1306832"/>
            <a:ext cx="6795937" cy="1534519"/>
          </a:xfrm>
          <a:prstGeom prst="wedgeRectCallout">
            <a:avLst>
              <a:gd name="adj1" fmla="val -58577"/>
              <a:gd name="adj2" fmla="val -13194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def</a:t>
            </a:r>
            <a:r>
              <a:rPr lang="uk-UA" sz="24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Розв’язком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рівняння із двома змінними називають </a:t>
            </a:r>
            <a:r>
              <a:rPr lang="uk-UA" sz="24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пару значень змінних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за яких рівняння перетворюється у </a:t>
            </a:r>
            <a:r>
              <a:rPr lang="uk-UA" sz="24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правильну числову рівність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6B362F-FCF6-4B9F-BC1C-2B7637BCB7EC}"/>
              </a:ext>
            </a:extLst>
          </p:cNvPr>
          <p:cNvSpPr/>
          <p:nvPr/>
        </p:nvSpPr>
        <p:spPr>
          <a:xfrm>
            <a:off x="1448585" y="3368173"/>
            <a:ext cx="4647415" cy="2090623"/>
          </a:xfrm>
          <a:prstGeom prst="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uk-UA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Наприклад</a:t>
            </a:r>
            <a:r>
              <a:rPr lang="uk-UA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пара чисел х = – 1 і  у = 9 </a:t>
            </a:r>
            <a:r>
              <a:rPr lang="uk-UA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задовольняє рівнянню</a:t>
            </a:r>
            <a:endParaRPr lang="ru-RU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5х + 3у = 22, оскільки                                                                                                     5(– 1) + 3 * 9 = 22.</a:t>
            </a:r>
            <a:endParaRPr lang="ru-RU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22 = 22 – </a:t>
            </a:r>
            <a:r>
              <a:rPr lang="uk-UA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істинна рівність</a:t>
            </a:r>
            <a:endParaRPr lang="ru-RU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AA201C9-4DD0-4014-9051-760CD09E7A8E}"/>
              </a:ext>
            </a:extLst>
          </p:cNvPr>
          <p:cNvSpPr/>
          <p:nvPr/>
        </p:nvSpPr>
        <p:spPr>
          <a:xfrm>
            <a:off x="6798958" y="3370074"/>
            <a:ext cx="4647415" cy="2090623"/>
          </a:xfrm>
          <a:prstGeom prst="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 пара чисел х = 1 і у = 2 </a:t>
            </a:r>
            <a:r>
              <a:rPr lang="uk-UA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це рівняння не задовольняє</a:t>
            </a:r>
            <a:r>
              <a:rPr lang="uk-UA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оскільки  </a:t>
            </a:r>
            <a:endParaRPr lang="ru-RU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5 * 1 + 3 * 2=22</a:t>
            </a:r>
            <a:endParaRPr lang="ru-RU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11 ≠ 22 – </a:t>
            </a:r>
            <a:r>
              <a:rPr lang="uk-UA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не є істинною рівністю. </a:t>
            </a:r>
            <a:endParaRPr lang="ru-RU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4464CC0-15D6-4610-8899-96A287E09C26}"/>
              </a:ext>
            </a:extLst>
          </p:cNvPr>
          <p:cNvSpPr/>
          <p:nvPr/>
        </p:nvSpPr>
        <p:spPr>
          <a:xfrm>
            <a:off x="2071934" y="5865316"/>
            <a:ext cx="8613740" cy="721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Скорочено розв’язок записуючи (–1; 9), на І місці знаходиться х, а на ІІ – у. </a:t>
            </a:r>
            <a:endParaRPr lang="ru-RU" sz="2400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7BD381-F4EF-4895-A2C9-0739AD4C5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645918-5089-49E1-A0A3-69865444D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88DC64-9EAE-4352-AE11-070A69685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F034EF-733F-4D6D-9235-3420DBB26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6865CA-1835-41F0-9FBC-C78E4AD040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99" b="96196" l="37170" r="65755">
                        <a14:foregroundMark x1="45849" y1="9816" x2="53491" y2="5644"/>
                        <a14:foregroundMark x1="53491" y1="5644" x2="57642" y2="11656"/>
                        <a14:foregroundMark x1="57642" y1="11656" x2="53113" y2="19509"/>
                        <a14:foregroundMark x1="53113" y1="19509" x2="46226" y2="14110"/>
                        <a14:foregroundMark x1="46226" y1="14110" x2="45566" y2="10061"/>
                        <a14:foregroundMark x1="50755" y1="35337" x2="52642" y2="53497"/>
                        <a14:foregroundMark x1="41887" y1="26135" x2="38774" y2="32270"/>
                        <a14:foregroundMark x1="38774" y1="32270" x2="37358" y2="44294"/>
                        <a14:foregroundMark x1="37358" y1="44294" x2="43113" y2="65890"/>
                        <a14:foregroundMark x1="43113" y1="65890" x2="45660" y2="69080"/>
                        <a14:foregroundMark x1="62830" y1="37914" x2="64968" y2="42330"/>
                        <a14:foregroundMark x1="65849" y1="51656" x2="62358" y2="61350"/>
                        <a14:foregroundMark x1="62358" y1="61350" x2="61981" y2="61840"/>
                        <a14:foregroundMark x1="47075" y1="23804" x2="53019" y2="23804"/>
                        <a14:foregroundMark x1="53019" y1="23804" x2="53868" y2="23804"/>
                        <a14:foregroundMark x1="37170" y1="94356" x2="54906" y2="95215"/>
                        <a14:foregroundMark x1="54906" y1="95215" x2="60472" y2="94110"/>
                        <a14:foregroundMark x1="60472" y1="94110" x2="41038" y2="94110"/>
                        <a14:foregroundMark x1="60755" y1="94969" x2="60943" y2="92761"/>
                        <a14:foregroundMark x1="55755" y1="90429" x2="55755" y2="87239"/>
                        <a14:foregroundMark x1="44717" y1="91902" x2="46132" y2="87362"/>
                        <a14:foregroundMark x1="60189" y1="93252" x2="61132" y2="95583"/>
                        <a14:foregroundMark x1="61132" y1="95583" x2="59434" y2="93374"/>
                        <a14:foregroundMark x1="59717" y1="93374" x2="59906" y2="96196"/>
                        <a14:foregroundMark x1="59906" y1="96196" x2="59057" y2="94847"/>
                        <a14:foregroundMark x1="59057" y1="94847" x2="64057" y2="93865"/>
                        <a14:foregroundMark x1="44528" y1="95092" x2="44717" y2="96074"/>
                        <a14:foregroundMark x1="42925" y1="95215" x2="44151" y2="95215"/>
                        <a14:backgroundMark x1="66132" y1="44294" x2="66698" y2="54479"/>
                        <a14:backgroundMark x1="65660" y1="42086" x2="66604" y2="46503"/>
                      </a14:backgroundRemoval>
                    </a14:imgEffect>
                  </a14:imgLayer>
                </a14:imgProps>
              </a:ext>
            </a:extLst>
          </a:blip>
          <a:srcRect l="34922" r="33795"/>
          <a:stretch/>
        </p:blipFill>
        <p:spPr>
          <a:xfrm>
            <a:off x="4716543" y="-48582"/>
            <a:ext cx="2758913" cy="6780774"/>
          </a:xfrm>
          <a:prstGeom prst="rect">
            <a:avLst/>
          </a:prstGeom>
        </p:spPr>
      </p:pic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4AF68BBA-D6DE-4838-AB0B-FBABFC08E71A}"/>
              </a:ext>
            </a:extLst>
          </p:cNvPr>
          <p:cNvSpPr/>
          <p:nvPr/>
        </p:nvSpPr>
        <p:spPr>
          <a:xfrm>
            <a:off x="884329" y="420900"/>
            <a:ext cx="3567010" cy="1758096"/>
          </a:xfrm>
          <a:prstGeom prst="wedgeRectCallout">
            <a:avLst>
              <a:gd name="adj1" fmla="val 72434"/>
              <a:gd name="adj2" fmla="val -3519"/>
            </a:avLst>
          </a:prstGeom>
          <a:solidFill>
            <a:schemeClr val="bg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Як розв’язати рівняння з двома змінними?</a:t>
            </a:r>
            <a:endParaRPr lang="ru-RU" sz="28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4" name="Облачко с текстом: прямоугольное 13">
            <a:extLst>
              <a:ext uri="{FF2B5EF4-FFF2-40B4-BE49-F238E27FC236}">
                <a16:creationId xmlns:a16="http://schemas.microsoft.com/office/drawing/2014/main" id="{ACC4289B-0B7F-4D41-95BB-76FDC280DC86}"/>
              </a:ext>
            </a:extLst>
          </p:cNvPr>
          <p:cNvSpPr/>
          <p:nvPr/>
        </p:nvSpPr>
        <p:spPr>
          <a:xfrm>
            <a:off x="8005864" y="2178996"/>
            <a:ext cx="3695038" cy="3943712"/>
          </a:xfrm>
          <a:prstGeom prst="wedgeRectCallout">
            <a:avLst>
              <a:gd name="adj1" fmla="val -64399"/>
              <a:gd name="adj2" fmla="val -3491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Щоб знайти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розв’язок лінійного рівняння 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з двома змінними, можна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підставити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в рівняння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довільне значення 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однієї змінної і розв’язавши одержане рівняння з однією змінною,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знайти відповідне значення 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іншої змінної.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33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607B2A-6196-4FEC-B620-C80C39E7E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D63612-B3D1-48D0-A9BC-CC8A3F1491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448D6A-08E6-433C-96EA-4E0BC56C5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5A1961-321B-41E2-BF79-430F2C98D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5D3F53-5988-4F3C-B113-B257C629F6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3" b="91926" l="10000" r="90000">
                        <a14:foregroundMark x1="51698" y1="17705" x2="50849" y2="38102"/>
                        <a14:foregroundMark x1="50849" y1="38102" x2="51887" y2="45184"/>
                        <a14:foregroundMark x1="51887" y1="45184" x2="51698" y2="48867"/>
                        <a14:foregroundMark x1="40377" y1="32011" x2="44717" y2="47025"/>
                        <a14:foregroundMark x1="46887" y1="91501" x2="46981" y2="84136"/>
                        <a14:foregroundMark x1="55660" y1="81870" x2="57519" y2="88103"/>
                        <a14:foregroundMark x1="58679" y1="88810" x2="59528" y2="90085"/>
                        <a14:foregroundMark x1="40566" y1="32153" x2="39906" y2="30595"/>
                        <a14:foregroundMark x1="40000" y1="30312" x2="39623" y2="29887"/>
                        <a14:backgroundMark x1="36604" y1="16856" x2="42453" y2="21955"/>
                        <a14:backgroundMark x1="42453" y1="21955" x2="43113" y2="23796"/>
                        <a14:backgroundMark x1="47075" y1="16856" x2="47642" y2="24221"/>
                        <a14:backgroundMark x1="47642" y1="24221" x2="40000" y2="27195"/>
                        <a14:backgroundMark x1="40000" y1="27195" x2="33868" y2="25637"/>
                        <a14:backgroundMark x1="57736" y1="26487" x2="60472" y2="32295"/>
                        <a14:backgroundMark x1="60472" y1="32295" x2="63019" y2="56799"/>
                        <a14:backgroundMark x1="39340" y1="16856" x2="39811" y2="14873"/>
                        <a14:backgroundMark x1="39811" y1="14873" x2="39811" y2="14873"/>
                        <a14:backgroundMark x1="39811" y1="14873" x2="40000" y2="15014"/>
                        <a14:backgroundMark x1="61981" y1="88810" x2="65000" y2="97875"/>
                        <a14:backgroundMark x1="61604" y1="87252" x2="57264" y2="92068"/>
                      </a14:backgroundRemoval>
                    </a14:imgEffect>
                  </a14:imgLayer>
                </a14:imgProps>
              </a:ext>
            </a:extLst>
          </a:blip>
          <a:srcRect l="38312" t="14846" r="37793" b="8866"/>
          <a:stretch/>
        </p:blipFill>
        <p:spPr>
          <a:xfrm flipH="1">
            <a:off x="471339" y="829559"/>
            <a:ext cx="2915889" cy="5863472"/>
          </a:xfrm>
          <a:prstGeom prst="rect">
            <a:avLst/>
          </a:prstGeom>
        </p:spPr>
      </p:pic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DCDE0461-234C-4961-A250-9C652189A936}"/>
              </a:ext>
            </a:extLst>
          </p:cNvPr>
          <p:cNvSpPr/>
          <p:nvPr/>
        </p:nvSpPr>
        <p:spPr>
          <a:xfrm>
            <a:off x="5802197" y="460009"/>
            <a:ext cx="4443167" cy="730275"/>
          </a:xfrm>
          <a:prstGeom prst="wedgeRectCallout">
            <a:avLst>
              <a:gd name="adj1" fmla="val -91987"/>
              <a:gd name="adj2" fmla="val 4831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Наприклад. 3х – 5у = 1</a:t>
            </a:r>
            <a:endParaRPr lang="ru-RU" sz="2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E60CEDF5-2C01-4B09-BD23-39B0ACB12F29}"/>
              </a:ext>
            </a:extLst>
          </p:cNvPr>
          <p:cNvSpPr/>
          <p:nvPr/>
        </p:nvSpPr>
        <p:spPr>
          <a:xfrm>
            <a:off x="3742441" y="1531469"/>
            <a:ext cx="3930977" cy="2705493"/>
          </a:xfrm>
          <a:prstGeom prst="wedgeRectCallout">
            <a:avLst>
              <a:gd name="adj1" fmla="val -67061"/>
              <a:gd name="adj2" fmla="val -876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Нехай х= 7, то 3* 7 – 5у = 1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21 – 5у = 1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–5у = –20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у=4          Отже, (7; 4) – розв’язок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C444D53D-FC62-4991-B07A-B003194224B9}"/>
              </a:ext>
            </a:extLst>
          </p:cNvPr>
          <p:cNvSpPr/>
          <p:nvPr/>
        </p:nvSpPr>
        <p:spPr>
          <a:xfrm>
            <a:off x="8116478" y="1515360"/>
            <a:ext cx="3949831" cy="2705493"/>
          </a:xfrm>
          <a:prstGeom prst="wedgeRectCallout">
            <a:avLst>
              <a:gd name="adj1" fmla="val -59735"/>
              <a:gd name="adj2" fmla="val 1717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r">
              <a:spcAft>
                <a:spcPts val="800"/>
              </a:spcAft>
            </a:pP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Нехай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х=</a:t>
            </a:r>
            <a:r>
              <a:rPr lang="uk-UA" sz="16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–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3, </a:t>
            </a:r>
            <a:r>
              <a:rPr lang="uk-UA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то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3*(</a:t>
            </a:r>
            <a:r>
              <a:rPr lang="uk-UA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–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3) </a:t>
            </a: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–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5у = 1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–9 – 5у = 1  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–5у = 10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 у= –2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Отже, (–3; –2) – розв’язок.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5E211814-9AB6-41CA-8616-0A142B790091}"/>
              </a:ext>
            </a:extLst>
          </p:cNvPr>
          <p:cNvSpPr/>
          <p:nvPr/>
        </p:nvSpPr>
        <p:spPr>
          <a:xfrm>
            <a:off x="3930977" y="4531484"/>
            <a:ext cx="7711126" cy="1866507"/>
          </a:xfrm>
          <a:prstGeom prst="wedgeRoundRectCallout">
            <a:avLst>
              <a:gd name="adj1" fmla="val -63029"/>
              <a:gd name="adj2" fmla="val -582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endParaRPr lang="uk-UA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Ми знайшли 2 розв’язки. І вони не вичерпують всіх розв’язків.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Надаючи змінній х інших значень одержимо різні розв’язки рівняння, отже рівняння 3х – 5у = 1 має безліч розв’язків.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endParaRPr lang="ru-RU" sz="2000" dirty="0"/>
          </a:p>
        </p:txBody>
      </p:sp>
      <p:pic>
        <p:nvPicPr>
          <p:cNvPr id="15" name="Рисунок 14" descr="Восклицательный знак">
            <a:extLst>
              <a:ext uri="{FF2B5EF4-FFF2-40B4-BE49-F238E27FC236}">
                <a16:creationId xmlns:a16="http://schemas.microsoft.com/office/drawing/2014/main" id="{29FADA74-1EF4-467E-8FFC-23C73C49D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03582" y="4901552"/>
            <a:ext cx="1126889" cy="112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0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621A1-6611-43CE-9EA9-D6ABDE9F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240" y="191031"/>
            <a:ext cx="9581560" cy="968466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Взагалі, лінійне рівняння із двома змінними або має безліч розв’язків, або не має жодного.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6E0B7E-3D1B-4685-85D2-4605E8BE1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F1AD4E-F64D-4DF7-9BB6-BA4DFDE47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D2344C-799B-41CC-BB29-8C3D14C97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8E14B3-E4FF-4DE7-AE19-2368A5CA4F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0" name="Рисунок 9" descr="Восклицательный знак">
            <a:extLst>
              <a:ext uri="{FF2B5EF4-FFF2-40B4-BE49-F238E27FC236}">
                <a16:creationId xmlns:a16="http://schemas.microsoft.com/office/drawing/2014/main" id="{98DACBE0-A67F-4DA7-8D5B-813A2ABD0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2778" y="191031"/>
            <a:ext cx="914400" cy="914400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67A4214E-D2F5-4F31-8F82-23DD1E315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698936"/>
              </p:ext>
            </p:extLst>
          </p:nvPr>
        </p:nvGraphicFramePr>
        <p:xfrm>
          <a:off x="970174" y="1166135"/>
          <a:ext cx="10945306" cy="486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1EF1A5-0E0C-4A9B-8C81-20AD79475640}"/>
              </a:ext>
            </a:extLst>
          </p:cNvPr>
          <p:cNvSpPr txBox="1"/>
          <p:nvPr/>
        </p:nvSpPr>
        <p:spPr>
          <a:xfrm>
            <a:off x="1121791" y="3235968"/>
            <a:ext cx="19136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≠ 0, b ≠ 0</a:t>
            </a:r>
          </a:p>
          <a:p>
            <a:pPr lvl="0"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рів-ня 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D027D-175A-4D46-A7DE-28C02145C9EC}"/>
              </a:ext>
            </a:extLst>
          </p:cNvPr>
          <p:cNvSpPr txBox="1"/>
          <p:nvPr/>
        </p:nvSpPr>
        <p:spPr>
          <a:xfrm>
            <a:off x="1216058" y="4807670"/>
            <a:ext cx="17533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 розв'язків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FBBBE5-0DA8-4527-B41E-1B2D2D4C28FE}"/>
              </a:ext>
            </a:extLst>
          </p:cNvPr>
          <p:cNvSpPr txBox="1"/>
          <p:nvPr/>
        </p:nvSpPr>
        <p:spPr>
          <a:xfrm>
            <a:off x="3458851" y="3235968"/>
            <a:ext cx="1781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будь-які числа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5D3E3-30E5-4C8E-9B49-3A270FB6B1AD}"/>
              </a:ext>
            </a:extLst>
          </p:cNvPr>
          <p:cNvSpPr txBox="1"/>
          <p:nvPr/>
        </p:nvSpPr>
        <p:spPr>
          <a:xfrm>
            <a:off x="3458851" y="4807670"/>
            <a:ext cx="1753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 розв'язків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5E0F1D-B056-416B-BA8D-7D6EA3E79659}"/>
              </a:ext>
            </a:extLst>
          </p:cNvPr>
          <p:cNvSpPr txBox="1"/>
          <p:nvPr/>
        </p:nvSpPr>
        <p:spPr>
          <a:xfrm>
            <a:off x="5663935" y="3235968"/>
            <a:ext cx="1781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/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 0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- будь-яке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0E0119-AD55-458A-B54F-F3226561AF5B}"/>
              </a:ext>
            </a:extLst>
          </p:cNvPr>
          <p:cNvSpPr txBox="1"/>
          <p:nvPr/>
        </p:nvSpPr>
        <p:spPr>
          <a:xfrm>
            <a:off x="5663935" y="4807670"/>
            <a:ext cx="1781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 розв'язків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29C688-3FE1-45AF-9205-0EBFEE07A561}"/>
              </a:ext>
            </a:extLst>
          </p:cNvPr>
          <p:cNvSpPr txBox="1"/>
          <p:nvPr/>
        </p:nvSpPr>
        <p:spPr>
          <a:xfrm>
            <a:off x="7869019" y="3407021"/>
            <a:ext cx="178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b =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5116FD-167E-4FBE-AD63-F07ABAAB923E}"/>
              </a:ext>
            </a:extLst>
          </p:cNvPr>
          <p:cNvSpPr txBox="1"/>
          <p:nvPr/>
        </p:nvSpPr>
        <p:spPr>
          <a:xfrm>
            <a:off x="7869019" y="4807670"/>
            <a:ext cx="1781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 розв'язків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0632A3-8582-4CA3-B31E-31E16B8D71B1}"/>
              </a:ext>
            </a:extLst>
          </p:cNvPr>
          <p:cNvSpPr txBox="1"/>
          <p:nvPr/>
        </p:nvSpPr>
        <p:spPr>
          <a:xfrm>
            <a:off x="10105534" y="3235968"/>
            <a:ext cx="180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b = 0,     c ≠ 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02D053-CCCA-4872-84B6-F039AA49B1B9}"/>
              </a:ext>
            </a:extLst>
          </p:cNvPr>
          <p:cNvSpPr txBox="1"/>
          <p:nvPr/>
        </p:nvSpPr>
        <p:spPr>
          <a:xfrm>
            <a:off x="10105534" y="4807670"/>
            <a:ext cx="1781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 розв'язків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5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  <p:bldP spid="3" grpId="0"/>
      <p:bldP spid="8" grpId="0"/>
      <p:bldP spid="9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1C2D82-3B3D-4B4D-92B3-FFD3B2220E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1582F-FBF6-41A8-886D-2D8C31196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50A352-8642-4A31-8521-87FCED1BF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F98F3D-1935-436C-9D96-50EED1B8B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AD8505-52B2-4E85-8426-F88DC30EB1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6" b="99528" l="10000" r="90000">
                        <a14:foregroundMark x1="64245" y1="29363" x2="61132" y2="78774"/>
                        <a14:foregroundMark x1="61132" y1="78774" x2="57830" y2="90684"/>
                        <a14:foregroundMark x1="63208" y1="83844" x2="68868" y2="86557"/>
                        <a14:foregroundMark x1="68868" y1="86557" x2="75094" y2="97288"/>
                        <a14:foregroundMark x1="75094" y1="97288" x2="75755" y2="99528"/>
                        <a14:backgroundMark x1="66792" y1="24057" x2="60943" y2="27005"/>
                        <a14:backgroundMark x1="60943" y1="27005" x2="53491" y2="37500"/>
                        <a14:backgroundMark x1="53491" y1="37500" x2="48208" y2="81368"/>
                        <a14:backgroundMark x1="48208" y1="81368" x2="49340" y2="91509"/>
                        <a14:backgroundMark x1="23113" y1="27948" x2="39340" y2="79717"/>
                        <a14:backgroundMark x1="75000" y1="28066" x2="94906" y2="81132"/>
                        <a14:backgroundMark x1="84434" y1="64151" x2="88113" y2="94104"/>
                        <a14:backgroundMark x1="88113" y1="94104" x2="89151" y2="97288"/>
                        <a14:backgroundMark x1="53774" y1="58608" x2="52642" y2="71580"/>
                        <a14:backgroundMark x1="52642" y1="71580" x2="52642" y2="71580"/>
                      </a14:backgroundRemoval>
                    </a14:imgEffect>
                  </a14:imgLayer>
                </a14:imgProps>
              </a:ext>
            </a:extLst>
          </a:blip>
          <a:srcRect l="51026" t="23740" r="18843"/>
          <a:stretch/>
        </p:blipFill>
        <p:spPr>
          <a:xfrm flipH="1">
            <a:off x="546755" y="1244338"/>
            <a:ext cx="2686638" cy="5600893"/>
          </a:xfrm>
          <a:prstGeom prst="rect">
            <a:avLst/>
          </a:prstGeom>
        </p:spPr>
      </p:pic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59911BBE-DF71-4A4C-A709-DCB396420902}"/>
              </a:ext>
            </a:extLst>
          </p:cNvPr>
          <p:cNvSpPr/>
          <p:nvPr/>
        </p:nvSpPr>
        <p:spPr>
          <a:xfrm>
            <a:off x="3289954" y="75414"/>
            <a:ext cx="7871381" cy="2488677"/>
          </a:xfrm>
          <a:prstGeom prst="wedgeRoundRectCallout">
            <a:avLst>
              <a:gd name="adj1" fmla="val -54506"/>
              <a:gd name="adj2" fmla="val 7347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def</a:t>
            </a:r>
            <a:r>
              <a:rPr lang="uk-UA" sz="28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Рівняння з двома змінними називають рівносильними, якщо вони мають одні і ті ж розв’язки або обидва рівняння не мають розв’язків.</a:t>
            </a:r>
            <a:endParaRPr lang="ru-RU" sz="28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:a16="http://schemas.microsoft.com/office/drawing/2014/main" id="{40848761-4276-444A-8FBF-3CCC455F163D}"/>
              </a:ext>
            </a:extLst>
          </p:cNvPr>
          <p:cNvSpPr/>
          <p:nvPr/>
        </p:nvSpPr>
        <p:spPr>
          <a:xfrm>
            <a:off x="3469064" y="3252246"/>
            <a:ext cx="8031637" cy="3530339"/>
          </a:xfrm>
          <a:prstGeom prst="wedgeRoundRectCallout">
            <a:avLst>
              <a:gd name="adj1" fmla="val -54518"/>
              <a:gd name="adj2" fmla="val -4223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Властивості рівнянь з двома змінними. </a:t>
            </a:r>
            <a:r>
              <a:rPr lang="uk-UA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Я</a:t>
            </a:r>
            <a:r>
              <a:rPr lang="uk-UA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кщо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 рівнянні </a:t>
            </a:r>
            <a:r>
              <a:rPr lang="uk-UA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розкрити дужки і звести подібні 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доданки</a:t>
            </a:r>
            <a:r>
              <a:rPr lang="uk-UA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до </a:t>
            </a:r>
            <a:r>
              <a:rPr lang="uk-UA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обох частин 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рівняння </a:t>
            </a:r>
            <a:r>
              <a:rPr lang="uk-UA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додати (або відняти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від них) той самий </a:t>
            </a:r>
            <a:r>
              <a:rPr lang="uk-UA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вираз;</a:t>
            </a:r>
            <a:endParaRPr lang="ru-RU" sz="2000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uk-UA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члени 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рівняння </a:t>
            </a:r>
            <a:r>
              <a:rPr lang="uk-UA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перенести 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 однієї частини в іншу, змінивши при цьому їх знаки на протилежні; </a:t>
            </a:r>
            <a:endParaRPr lang="ru-RU" sz="20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arenR"/>
            </a:pPr>
            <a:r>
              <a:rPr lang="uk-UA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обидві частини 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рівняння </a:t>
            </a:r>
            <a:r>
              <a:rPr lang="uk-UA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помножити (або розділити 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 одне й те ж саме відмінне від нуля число);</a:t>
            </a:r>
            <a:endParaRPr lang="ru-RU" sz="20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28600" algn="just">
              <a:spcAft>
                <a:spcPts val="800"/>
              </a:spcAft>
            </a:pPr>
            <a:r>
              <a:rPr lang="uk-UA" sz="2000" b="1" i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то одержимо рівняння рівносильне даному.</a:t>
            </a:r>
            <a:endParaRPr lang="ru-RU" sz="2000" i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17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1545</Words>
  <Application>Microsoft Office PowerPoint</Application>
  <PresentationFormat>Широкоэкранный</PresentationFormat>
  <Paragraphs>154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Тема Office</vt:lpstr>
      <vt:lpstr>Урок 1. Лінійні рівняння з двома змінними</vt:lpstr>
      <vt:lpstr>Лінійне рівняння з двома змінними</vt:lpstr>
      <vt:lpstr>Презентация PowerPoint</vt:lpstr>
      <vt:lpstr>Definition (далі – def.) –  визначення</vt:lpstr>
      <vt:lpstr>Розв’язок лінійного рівняння із двома змінними</vt:lpstr>
      <vt:lpstr>Презентация PowerPoint</vt:lpstr>
      <vt:lpstr>Презентация PowerPoint</vt:lpstr>
      <vt:lpstr>Взагалі, лінійне рівняння із двома змінними або має безліч розв’язків, або не має жодного.</vt:lpstr>
      <vt:lpstr>Презентация PowerPoint</vt:lpstr>
      <vt:lpstr>Презентация PowerPoint</vt:lpstr>
      <vt:lpstr>Розв’яжемо разом</vt:lpstr>
      <vt:lpstr>Завдання 1</vt:lpstr>
      <vt:lpstr>Завдання 2</vt:lpstr>
      <vt:lpstr>Завдання 3</vt:lpstr>
      <vt:lpstr>Завдання 4</vt:lpstr>
      <vt:lpstr>Задача</vt:lpstr>
      <vt:lpstr> Розв’язання </vt:lpstr>
      <vt:lpstr>Отже:</vt:lpstr>
      <vt:lpstr>Презентация PowerPoint</vt:lpstr>
      <vt:lpstr>Побачимось на наступному уроці!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1. Лінійні рівняння з двома змінними</dc:title>
  <dc:creator>admin</dc:creator>
  <cp:lastModifiedBy>admin</cp:lastModifiedBy>
  <cp:revision>8</cp:revision>
  <dcterms:created xsi:type="dcterms:W3CDTF">2022-09-24T23:39:37Z</dcterms:created>
  <dcterms:modified xsi:type="dcterms:W3CDTF">2022-11-10T20:38:21Z</dcterms:modified>
</cp:coreProperties>
</file>