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7816-E386-4DA5-8834-81DF096EF53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DCEA-871F-4ECB-AF71-FDAE9981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5DCEA-871F-4ECB-AF71-FDAE998131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3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1445-C48A-45A7-9465-78B3F8149B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90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53CF-B685-4952-8E33-57DBB0795A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9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7F4-4B06-4969-8D7F-8F488154CA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44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4E3E-CC41-473D-B4C9-4BF491D3FD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8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62E2-F4D4-4AE4-9F1A-007A9B3CAB8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34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F4F-5DF7-4F27-90E4-B690A65C0DC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1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7F31-0AC7-413B-95EA-07CD36E339A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7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6CE4-B7F4-45F9-889C-DD6B5D33E0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7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AEA4-CF3B-45BD-B211-4A7BECA9D94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7AFB-6EC0-490A-BBD1-254CB0667D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4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28B-970E-462A-BC03-F90BC9C9CB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77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3A2B-A129-4EA8-AE7D-998EDA1CFD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8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81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серцево-судинної</a:t>
            </a:r>
            <a: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25" y="3289365"/>
            <a:ext cx="4860032" cy="3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аритмії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4536504" cy="3456384"/>
          </a:xfrm>
        </p:spPr>
        <p:txBody>
          <a:bodyPr/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17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 АРТЕРІЙ</a:t>
            </a:r>
            <a:endParaRPr lang="ru-RU" sz="8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1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680520" cy="3240360"/>
          </a:xfrm>
        </p:spPr>
        <p:txBody>
          <a:bodyPr/>
          <a:lstStyle/>
          <a:p>
            <a:pPr marL="0" indent="0" algn="just">
              <a:buNone/>
            </a:pPr>
            <a:endParaRPr lang="ru-RU" sz="28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гостре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спричинює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888432" cy="302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1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інсульту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3958208" cy="41148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похилий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паління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теросклероз.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36" y="213285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38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ДИСТОНІЯ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771650"/>
            <a:ext cx="4548465" cy="439365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Дистонія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—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тонусу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кровопостачання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01" y="2132856"/>
            <a:ext cx="384387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0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дистонії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4176464" cy="273630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4189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9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464496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—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хронічне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ущільненням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стінок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артерій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звуженням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просвіту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частим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тромбів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01238"/>
            <a:ext cx="375530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82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атеросклерозу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діабет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перенапруження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0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 ВЕН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6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ВАРИКОЗНЕ РОЗШИРЕННЯ ВЕН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71650"/>
            <a:ext cx="3598168" cy="460967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Варикозне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79" y="1988840"/>
            <a:ext cx="3336032" cy="3542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96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СЕРЦЕВІ ХВОРОБИ</a:t>
            </a:r>
            <a:endParaRPr lang="ru-RU" sz="8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варикозу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792682" cy="2962447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гіподинамія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перенапруження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2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СЕРЦЕВІ ХВОРОБИ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46449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Серцеві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 —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вражають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серцево-судинну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систему.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Вивченням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профілактикою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лікуванням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кардіологія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7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ХВОРОБІСТЬ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392488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2 млн.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патологією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, з них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працездатного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Смертність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кровообігу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і у 2-4 рази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ЄС та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38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 МІОКАРДА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752528" cy="45376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міокарда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патологічний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стан,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абсолютним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відносним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кровопостачання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міокарду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артерій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змертвінням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м'язових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06729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8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9652" cy="1325563"/>
          </a:xfrm>
        </p:spPr>
        <p:txBody>
          <a:bodyPr/>
          <a:lstStyle/>
          <a:p>
            <a:pPr algn="ctr"/>
            <a:r>
              <a:rPr lang="ru-RU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інфаркту</a:t>
            </a: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32337"/>
            <a:ext cx="3744416" cy="381642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тютюну </a:t>
            </a:r>
          </a:p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84365"/>
            <a:ext cx="387626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50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ГІПЕРТОНІЯ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25625"/>
            <a:ext cx="896448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— синдром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артеріального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393646"/>
            <a:ext cx="2880320" cy="414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9" y="3789040"/>
            <a:ext cx="3365347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60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гіпертонії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1650"/>
            <a:ext cx="4608512" cy="3745582"/>
          </a:xfrm>
        </p:spPr>
        <p:txBody>
          <a:bodyPr/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теросклероз;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8969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88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АРИТМІЯ СЕРЦЯ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4176464" cy="2880320"/>
          </a:xfrm>
        </p:spPr>
        <p:txBody>
          <a:bodyPr/>
          <a:lstStyle/>
          <a:p>
            <a:pPr marL="0" indent="0" algn="just">
              <a:buNone/>
            </a:pPr>
            <a:r>
              <a:rPr lang="vi-VN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Аритмі́ї се́рця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— група порушень діяльності серця, пов'язаних з розладом ритмічності, послідовності і сили скорочень серцевого м'яза.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41365" cy="403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196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207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Хвороби  серцево-судинної системи </vt:lpstr>
      <vt:lpstr>СЕРЦЕВІ ХВОРОБИ</vt:lpstr>
      <vt:lpstr>СЕРЦЕВІ ХВОРОБИ</vt:lpstr>
      <vt:lpstr>ХВОРОБІСТЬ</vt:lpstr>
      <vt:lpstr>ІНФАРКТ МІОКАРДА</vt:lpstr>
      <vt:lpstr>Фактори ризику інфаркту міокарда</vt:lpstr>
      <vt:lpstr>ГІПЕРТОНІЯ</vt:lpstr>
      <vt:lpstr>Фактори ризику гіпертонії</vt:lpstr>
      <vt:lpstr>АРИТМІЯ СЕРЦЯ</vt:lpstr>
      <vt:lpstr>Фактори ризику аритмії</vt:lpstr>
      <vt:lpstr>ХВОРОБИ АРТЕРІЙ</vt:lpstr>
      <vt:lpstr>ІНСУЛЬТ</vt:lpstr>
      <vt:lpstr>Фактори ризику інсульту</vt:lpstr>
      <vt:lpstr>ДИСТОНІЯ</vt:lpstr>
      <vt:lpstr>Фактори ризику дистонії</vt:lpstr>
      <vt:lpstr>АТЕРОСКЛЕРОЗ</vt:lpstr>
      <vt:lpstr>Фактори ризику атеросклерозу</vt:lpstr>
      <vt:lpstr>ХВОРОБИ ВЕН</vt:lpstr>
      <vt:lpstr>ВАРИКОЗНЕ РОЗШИРЕННЯ ВЕН</vt:lpstr>
      <vt:lpstr>Фактори ризику варикозу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Хвороби серцево-судинної системи</dc:title>
  <dc:creator>ilona</dc:creator>
  <cp:lastModifiedBy>Лариса</cp:lastModifiedBy>
  <cp:revision>15</cp:revision>
  <dcterms:created xsi:type="dcterms:W3CDTF">2014-01-19T19:40:39Z</dcterms:created>
  <dcterms:modified xsi:type="dcterms:W3CDTF">2019-10-02T11:16:30Z</dcterms:modified>
</cp:coreProperties>
</file>