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305" y="4509120"/>
            <a:ext cx="2924175" cy="2305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942184" cy="59132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764704"/>
            <a:ext cx="45365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  <a:spcBef>
                <a:spcPts val="750"/>
              </a:spcBef>
              <a:spcAft>
                <a:spcPts val="750"/>
              </a:spcAft>
            </a:pPr>
            <a:r>
              <a:rPr lang="uk-UA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Урок № 5</a:t>
            </a:r>
            <a:endParaRPr lang="ru-RU" sz="3600" dirty="0">
              <a:latin typeface="Calibri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uk-UA" sz="3200" b="1" i="1" dirty="0">
                <a:solidFill>
                  <a:srgbClr val="365F91"/>
                </a:solidFill>
                <a:latin typeface="Times New Roman"/>
                <a:ea typeface="Times New Roman"/>
                <a:cs typeface="Times New Roman"/>
              </a:rPr>
              <a:t>«Ігор Павлюк </a:t>
            </a:r>
            <a:endParaRPr lang="uk-UA" sz="3200" b="1" i="1" dirty="0" smtClean="0">
              <a:solidFill>
                <a:srgbClr val="365F91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</a:pPr>
            <a:r>
              <a:rPr lang="uk-UA" sz="3200" b="1" i="1" dirty="0" smtClean="0">
                <a:solidFill>
                  <a:srgbClr val="365F91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uk-UA" sz="3200" b="1" i="1" dirty="0">
                <a:solidFill>
                  <a:srgbClr val="365F91"/>
                </a:solidFill>
                <a:latin typeface="Times New Roman"/>
                <a:ea typeface="Times New Roman"/>
                <a:cs typeface="Times New Roman"/>
              </a:rPr>
              <a:t>«Без літератури не уявляю життя». «Дівчинка», «Вертатись пізно», «Асоціації»</a:t>
            </a:r>
            <a:endParaRPr lang="ru-RU" sz="3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374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555" y="2348880"/>
            <a:ext cx="2568210" cy="36657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420" y="692696"/>
            <a:ext cx="640024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Лауреат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Народної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Шевченківської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Залізний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Мамай),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всеукраїнських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літературних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премій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імені Василя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Симоненка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імені Бориса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Нечерди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імені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Маркіяна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Шашкевича, імені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Григорія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Сковороди,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літературної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імені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Миколи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Гоголя «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Тріумф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», лауреат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британського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ПЕН-клубу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877" y="260648"/>
            <a:ext cx="1401688" cy="199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20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10646"/>
            <a:ext cx="4104456" cy="4104456"/>
          </a:xfrm>
        </p:spPr>
      </p:pic>
      <p:sp>
        <p:nvSpPr>
          <p:cNvPr id="5" name="TextBox 4"/>
          <p:cNvSpPr txBox="1"/>
          <p:nvPr/>
        </p:nvSpPr>
        <p:spPr>
          <a:xfrm>
            <a:off x="0" y="4589630"/>
            <a:ext cx="8820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Вчився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Ленінградському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вищому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військовому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інженерному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училищі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залишив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другому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курсі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коли почав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писати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вірші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висланий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у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забайкальську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тайгу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будувати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автомобільну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дорогу 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в’язнями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91477"/>
            <a:ext cx="2952328" cy="354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99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96952"/>
            <a:ext cx="5564832" cy="3707570"/>
          </a:xfrm>
        </p:spPr>
      </p:pic>
      <p:sp>
        <p:nvSpPr>
          <p:cNvPr id="5" name="TextBox 4"/>
          <p:cNvSpPr txBox="1"/>
          <p:nvPr/>
        </p:nvSpPr>
        <p:spPr>
          <a:xfrm>
            <a:off x="107504" y="353830"/>
            <a:ext cx="90220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1986-1987 роках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кореспондент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Ківерцівської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районної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газети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Волині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63538" algn="just"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1987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вступив на факультет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журналістики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Львівського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Франка,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закінчив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відзнакою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1992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63538" algn="just" fontAlgn="base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працював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релігійній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пресі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робив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передачі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радіо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780928"/>
            <a:ext cx="2806239" cy="38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1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380283" cy="3928437"/>
          </a:xfrm>
        </p:spPr>
      </p:pic>
      <p:sp>
        <p:nvSpPr>
          <p:cNvPr id="5" name="TextBox 4"/>
          <p:cNvSpPr txBox="1"/>
          <p:nvPr/>
        </p:nvSpPr>
        <p:spPr>
          <a:xfrm>
            <a:off x="3923928" y="476672"/>
            <a:ext cx="489654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 1987 року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мешкає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Львові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base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 2003-го – 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Києві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base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 1996 р.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захистив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кандидатську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дисертацію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тему: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Митець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Влада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Преса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історико-типологічний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”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Інституті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журналістики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Київського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Національного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Тараса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Шевченка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109833"/>
            <a:ext cx="1915155" cy="271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97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39619"/>
            <a:ext cx="5632625" cy="3168352"/>
          </a:xfrm>
        </p:spPr>
      </p:pic>
      <p:sp>
        <p:nvSpPr>
          <p:cNvPr id="7" name="TextBox 6"/>
          <p:cNvSpPr txBox="1"/>
          <p:nvPr/>
        </p:nvSpPr>
        <p:spPr>
          <a:xfrm>
            <a:off x="179512" y="3717032"/>
            <a:ext cx="87147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Член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редколегій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літературно-мистецьких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громадсько-політичних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часописів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Терен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», «Золота пектораль»,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Дзвін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літературна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газета»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Голова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Літературно-мистецької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Пантелеймона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Куліша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Член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спеціалізованої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вченої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ради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дисертацій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комунікації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Львівському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університеті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Франка.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39619"/>
            <a:ext cx="2089998" cy="347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3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3808" y="731520"/>
            <a:ext cx="5904656" cy="5217760"/>
          </a:xfrm>
        </p:spPr>
        <p:txBody>
          <a:bodyPr>
            <a:normAutofit/>
          </a:bodyPr>
          <a:lstStyle/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 опрацювання теоретичного матеріалу та виконання практичних завдань, виконай тестові завдання!</a:t>
            </a:r>
          </a:p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Якщо ти неправильно відповів  на декілька тестових завдань – не засмучуйся, а перечитай теоретичний матеріал ще раз. </a:t>
            </a:r>
          </a:p>
          <a:p>
            <a:pPr marL="7938" algn="ctr" fontAlgn="auto">
              <a:buFont typeface="Arial"/>
              <a:buNone/>
              <a:defRPr/>
            </a:pPr>
            <a:r>
              <a:rPr lang="uk-UA" altLang="ru-RU" sz="3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Бажаємо успіхів!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2" y="1700808"/>
            <a:ext cx="2577116" cy="251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522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</TotalTime>
  <Words>246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Вика Ситало</dc:creator>
  <cp:lastModifiedBy>Пользователь</cp:lastModifiedBy>
  <cp:revision>7</cp:revision>
  <dcterms:created xsi:type="dcterms:W3CDTF">2019-09-07T09:29:51Z</dcterms:created>
  <dcterms:modified xsi:type="dcterms:W3CDTF">2019-10-01T15:08:15Z</dcterms:modified>
</cp:coreProperties>
</file>