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0" r:id="rId3"/>
    <p:sldId id="259" r:id="rId4"/>
    <p:sldId id="257" r:id="rId5"/>
    <p:sldId id="291" r:id="rId6"/>
    <p:sldId id="283" r:id="rId7"/>
    <p:sldId id="277" r:id="rId8"/>
    <p:sldId id="279" r:id="rId9"/>
    <p:sldId id="281" r:id="rId10"/>
    <p:sldId id="284" r:id="rId11"/>
    <p:sldId id="295" r:id="rId12"/>
    <p:sldId id="287" r:id="rId13"/>
    <p:sldId id="296" r:id="rId14"/>
    <p:sldId id="286" r:id="rId15"/>
    <p:sldId id="293" r:id="rId16"/>
    <p:sldId id="292" r:id="rId17"/>
    <p:sldId id="294" r:id="rId18"/>
    <p:sldId id="282" r:id="rId19"/>
    <p:sldId id="272" r:id="rId20"/>
    <p:sldId id="289" r:id="rId21"/>
    <p:sldId id="290" r:id="rId22"/>
  </p:sldIdLst>
  <p:sldSz cx="9144000" cy="6858000" type="screen4x3"/>
  <p:notesSz cx="6854825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5A6420"/>
    <a:srgbClr val="05737F"/>
    <a:srgbClr val="FFFFCC"/>
    <a:srgbClr val="0033CC"/>
    <a:srgbClr val="FF33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60" autoAdjust="0"/>
  </p:normalViewPr>
  <p:slideViewPr>
    <p:cSldViewPr>
      <p:cViewPr>
        <p:scale>
          <a:sx n="84" d="100"/>
          <a:sy n="84" d="100"/>
        </p:scale>
        <p:origin x="-7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D930A-AED2-4BE5-B621-8B3506379F5E}" type="doc">
      <dgm:prSet loTypeId="urn:microsoft.com/office/officeart/2005/8/layout/pList1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90E9114-622A-487A-B14F-2AA17E0DBFB3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/>
            <a:t>Хризантема</a:t>
          </a:r>
          <a:endParaRPr lang="ru-RU"/>
        </a:p>
      </dgm:t>
    </dgm:pt>
    <dgm:pt modelId="{8513ED37-A227-4FC9-9C08-8CE4BA3846E8}" type="parTrans" cxnId="{CDC10976-D89E-4297-843C-3EB455C56A1C}">
      <dgm:prSet/>
      <dgm:spPr/>
      <dgm:t>
        <a:bodyPr/>
        <a:lstStyle/>
        <a:p>
          <a:endParaRPr lang="ru-RU"/>
        </a:p>
      </dgm:t>
    </dgm:pt>
    <dgm:pt modelId="{BD4D6FC4-302C-4F4C-805D-CF37A473EBE2}" type="sibTrans" cxnId="{CDC10976-D89E-4297-843C-3EB455C56A1C}">
      <dgm:prSet/>
      <dgm:spPr/>
      <dgm:t>
        <a:bodyPr/>
        <a:lstStyle/>
        <a:p>
          <a:endParaRPr lang="ru-RU"/>
        </a:p>
      </dgm:t>
    </dgm:pt>
    <dgm:pt modelId="{7BAD228D-0FEB-465C-9AFF-B700213D90C8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/>
            <a:t>Пустиня</a:t>
          </a:r>
          <a:endParaRPr lang="ru-RU"/>
        </a:p>
      </dgm:t>
    </dgm:pt>
    <dgm:pt modelId="{1087FAD9-6FCC-4CCF-88CE-96BA82962EC0}" type="parTrans" cxnId="{A57D0EA3-336C-4E70-BB94-F13EBC4EDB13}">
      <dgm:prSet/>
      <dgm:spPr/>
      <dgm:t>
        <a:bodyPr/>
        <a:lstStyle/>
        <a:p>
          <a:endParaRPr lang="ru-RU"/>
        </a:p>
      </dgm:t>
    </dgm:pt>
    <dgm:pt modelId="{A5CF9545-1BCD-4DCF-BF1E-FE439D88D219}" type="sibTrans" cxnId="{A57D0EA3-336C-4E70-BB94-F13EBC4EDB13}">
      <dgm:prSet/>
      <dgm:spPr/>
      <dgm:t>
        <a:bodyPr/>
        <a:lstStyle/>
        <a:p>
          <a:endParaRPr lang="ru-RU"/>
        </a:p>
      </dgm:t>
    </dgm:pt>
    <dgm:pt modelId="{6A47764B-87E0-4C52-BB6D-07B845FC55DD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/>
            <a:t>Коала</a:t>
          </a:r>
          <a:endParaRPr lang="ru-RU"/>
        </a:p>
      </dgm:t>
    </dgm:pt>
    <dgm:pt modelId="{4577D5EC-AF8A-45A6-AC24-FCCEF7637534}" type="parTrans" cxnId="{CAC1A95C-CAB1-44E5-AE5E-4EAA7EC875C3}">
      <dgm:prSet/>
      <dgm:spPr/>
      <dgm:t>
        <a:bodyPr/>
        <a:lstStyle/>
        <a:p>
          <a:endParaRPr lang="ru-RU"/>
        </a:p>
      </dgm:t>
    </dgm:pt>
    <dgm:pt modelId="{37C8F48D-0053-4A27-AC20-10D984C6AF9A}" type="sibTrans" cxnId="{CAC1A95C-CAB1-44E5-AE5E-4EAA7EC875C3}">
      <dgm:prSet/>
      <dgm:spPr/>
      <dgm:t>
        <a:bodyPr/>
        <a:lstStyle/>
        <a:p>
          <a:endParaRPr lang="ru-RU"/>
        </a:p>
      </dgm:t>
    </dgm:pt>
    <dgm:pt modelId="{2C58AD0E-E1E6-444F-8753-72E1C6228B43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/>
            <a:t>Медуза</a:t>
          </a:r>
          <a:endParaRPr lang="ru-RU"/>
        </a:p>
      </dgm:t>
    </dgm:pt>
    <dgm:pt modelId="{CAFC8002-8C43-44D0-9F68-16DA437DCF74}" type="parTrans" cxnId="{5DA1D6BC-E703-426F-9306-007D851F5AF1}">
      <dgm:prSet/>
      <dgm:spPr/>
      <dgm:t>
        <a:bodyPr/>
        <a:lstStyle/>
        <a:p>
          <a:endParaRPr lang="ru-RU"/>
        </a:p>
      </dgm:t>
    </dgm:pt>
    <dgm:pt modelId="{D33A966C-6083-494C-BCAD-91ABCCF3E24A}" type="sibTrans" cxnId="{5DA1D6BC-E703-426F-9306-007D851F5AF1}">
      <dgm:prSet/>
      <dgm:spPr/>
      <dgm:t>
        <a:bodyPr/>
        <a:lstStyle/>
        <a:p>
          <a:endParaRPr lang="ru-RU"/>
        </a:p>
      </dgm:t>
    </dgm:pt>
    <dgm:pt modelId="{395B14EE-BB49-43FA-8DCE-C146FD60D5FD}" type="pres">
      <dgm:prSet presAssocID="{FB9D930A-AED2-4BE5-B621-8B3506379F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4E53E3-852D-442C-A0DA-F7335AFEA157}" type="pres">
      <dgm:prSet presAssocID="{990E9114-622A-487A-B14F-2AA17E0DBFB3}" presName="compNode" presStyleCnt="0"/>
      <dgm:spPr/>
    </dgm:pt>
    <dgm:pt modelId="{EF02B9CB-0E30-4D55-8BE9-45F3DC8D3F9F}" type="pres">
      <dgm:prSet presAssocID="{990E9114-622A-487A-B14F-2AA17E0DBFB3}" presName="pict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409F3C9F-1518-41BF-B12F-49391FD5D5AB}" type="pres">
      <dgm:prSet presAssocID="{990E9114-622A-487A-B14F-2AA17E0DBFB3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2046F-E5FF-4A9B-9E45-0E9B4FDA5B73}" type="pres">
      <dgm:prSet presAssocID="{BD4D6FC4-302C-4F4C-805D-CF37A473EBE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38DF3A9-8BDA-4E44-8B9B-7DA0642CB093}" type="pres">
      <dgm:prSet presAssocID="{7BAD228D-0FEB-465C-9AFF-B700213D90C8}" presName="compNode" presStyleCnt="0"/>
      <dgm:spPr/>
    </dgm:pt>
    <dgm:pt modelId="{93ACFBF5-AA30-4A58-BFAA-F3429065A923}" type="pres">
      <dgm:prSet presAssocID="{7BAD228D-0FEB-465C-9AFF-B700213D90C8}" presName="pict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F0185DE1-B14B-4B6C-9313-73D633C1C23F}" type="pres">
      <dgm:prSet presAssocID="{7BAD228D-0FEB-465C-9AFF-B700213D90C8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48C10-8267-43BA-8179-13D02C3E8296}" type="pres">
      <dgm:prSet presAssocID="{A5CF9545-1BCD-4DCF-BF1E-FE439D88D21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65C1521-B2B6-4BAA-8404-98643FEB6C5C}" type="pres">
      <dgm:prSet presAssocID="{6A47764B-87E0-4C52-BB6D-07B845FC55DD}" presName="compNode" presStyleCnt="0"/>
      <dgm:spPr/>
    </dgm:pt>
    <dgm:pt modelId="{1A2F9E4A-912B-4977-BC03-2152CBEE5FEB}" type="pres">
      <dgm:prSet presAssocID="{6A47764B-87E0-4C52-BB6D-07B845FC55DD}" presName="pict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B3572A40-1A9D-497A-92A5-39EB696BC550}" type="pres">
      <dgm:prSet presAssocID="{6A47764B-87E0-4C52-BB6D-07B845FC55DD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984E2-731E-45F2-AEDE-BD119A282028}" type="pres">
      <dgm:prSet presAssocID="{37C8F48D-0053-4A27-AC20-10D984C6AF9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41F7B93-1F5C-433B-AFE9-AD5ED9ADAEFD}" type="pres">
      <dgm:prSet presAssocID="{2C58AD0E-E1E6-444F-8753-72E1C6228B43}" presName="compNode" presStyleCnt="0"/>
      <dgm:spPr/>
    </dgm:pt>
    <dgm:pt modelId="{64121083-FE94-4CE9-8905-7166375C2215}" type="pres">
      <dgm:prSet presAssocID="{2C58AD0E-E1E6-444F-8753-72E1C6228B43}" presName="pictRect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BE8E42A5-74BD-4AE9-8258-356CDDB4FDC1}" type="pres">
      <dgm:prSet presAssocID="{2C58AD0E-E1E6-444F-8753-72E1C6228B43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048BEA-A72D-4B63-8C05-55A9C783AE0D}" type="presOf" srcId="{990E9114-622A-487A-B14F-2AA17E0DBFB3}" destId="{409F3C9F-1518-41BF-B12F-49391FD5D5AB}" srcOrd="0" destOrd="0" presId="urn:microsoft.com/office/officeart/2005/8/layout/pList1"/>
    <dgm:cxn modelId="{A57D0EA3-336C-4E70-BB94-F13EBC4EDB13}" srcId="{FB9D930A-AED2-4BE5-B621-8B3506379F5E}" destId="{7BAD228D-0FEB-465C-9AFF-B700213D90C8}" srcOrd="1" destOrd="0" parTransId="{1087FAD9-6FCC-4CCF-88CE-96BA82962EC0}" sibTransId="{A5CF9545-1BCD-4DCF-BF1E-FE439D88D219}"/>
    <dgm:cxn modelId="{5DA1D6BC-E703-426F-9306-007D851F5AF1}" srcId="{FB9D930A-AED2-4BE5-B621-8B3506379F5E}" destId="{2C58AD0E-E1E6-444F-8753-72E1C6228B43}" srcOrd="3" destOrd="0" parTransId="{CAFC8002-8C43-44D0-9F68-16DA437DCF74}" sibTransId="{D33A966C-6083-494C-BCAD-91ABCCF3E24A}"/>
    <dgm:cxn modelId="{CDC10976-D89E-4297-843C-3EB455C56A1C}" srcId="{FB9D930A-AED2-4BE5-B621-8B3506379F5E}" destId="{990E9114-622A-487A-B14F-2AA17E0DBFB3}" srcOrd="0" destOrd="0" parTransId="{8513ED37-A227-4FC9-9C08-8CE4BA3846E8}" sibTransId="{BD4D6FC4-302C-4F4C-805D-CF37A473EBE2}"/>
    <dgm:cxn modelId="{DB9B2206-C7CE-443F-A6FD-DD43F6749546}" type="presOf" srcId="{6A47764B-87E0-4C52-BB6D-07B845FC55DD}" destId="{B3572A40-1A9D-497A-92A5-39EB696BC550}" srcOrd="0" destOrd="0" presId="urn:microsoft.com/office/officeart/2005/8/layout/pList1"/>
    <dgm:cxn modelId="{A07DCC53-BD38-4935-B532-702EC01F5075}" type="presOf" srcId="{7BAD228D-0FEB-465C-9AFF-B700213D90C8}" destId="{F0185DE1-B14B-4B6C-9313-73D633C1C23F}" srcOrd="0" destOrd="0" presId="urn:microsoft.com/office/officeart/2005/8/layout/pList1"/>
    <dgm:cxn modelId="{CAC1A95C-CAB1-44E5-AE5E-4EAA7EC875C3}" srcId="{FB9D930A-AED2-4BE5-B621-8B3506379F5E}" destId="{6A47764B-87E0-4C52-BB6D-07B845FC55DD}" srcOrd="2" destOrd="0" parTransId="{4577D5EC-AF8A-45A6-AC24-FCCEF7637534}" sibTransId="{37C8F48D-0053-4A27-AC20-10D984C6AF9A}"/>
    <dgm:cxn modelId="{946B4971-C9C3-41ED-A936-F171BAC1B7AC}" type="presOf" srcId="{37C8F48D-0053-4A27-AC20-10D984C6AF9A}" destId="{866984E2-731E-45F2-AEDE-BD119A282028}" srcOrd="0" destOrd="0" presId="urn:microsoft.com/office/officeart/2005/8/layout/pList1"/>
    <dgm:cxn modelId="{4758F532-D514-4ED2-9DB5-5F57546A7926}" type="presOf" srcId="{FB9D930A-AED2-4BE5-B621-8B3506379F5E}" destId="{395B14EE-BB49-43FA-8DCE-C146FD60D5FD}" srcOrd="0" destOrd="0" presId="urn:microsoft.com/office/officeart/2005/8/layout/pList1"/>
    <dgm:cxn modelId="{AE58EA24-8B4A-47BB-82AD-7A869DB2624F}" type="presOf" srcId="{2C58AD0E-E1E6-444F-8753-72E1C6228B43}" destId="{BE8E42A5-74BD-4AE9-8258-356CDDB4FDC1}" srcOrd="0" destOrd="0" presId="urn:microsoft.com/office/officeart/2005/8/layout/pList1"/>
    <dgm:cxn modelId="{E49D378A-C17A-47F2-B7A7-48AF7F40E439}" type="presOf" srcId="{A5CF9545-1BCD-4DCF-BF1E-FE439D88D219}" destId="{27D48C10-8267-43BA-8179-13D02C3E8296}" srcOrd="0" destOrd="0" presId="urn:microsoft.com/office/officeart/2005/8/layout/pList1"/>
    <dgm:cxn modelId="{BAF2C3AD-F818-419E-AE42-D5E22D8FEAF4}" type="presOf" srcId="{BD4D6FC4-302C-4F4C-805D-CF37A473EBE2}" destId="{B782046F-E5FF-4A9B-9E45-0E9B4FDA5B73}" srcOrd="0" destOrd="0" presId="urn:microsoft.com/office/officeart/2005/8/layout/pList1"/>
    <dgm:cxn modelId="{92A95BE5-2413-46FF-B9CF-E09E6A53F767}" type="presParOf" srcId="{395B14EE-BB49-43FA-8DCE-C146FD60D5FD}" destId="{894E53E3-852D-442C-A0DA-F7335AFEA157}" srcOrd="0" destOrd="0" presId="urn:microsoft.com/office/officeart/2005/8/layout/pList1"/>
    <dgm:cxn modelId="{7E64A5EA-6B75-428C-ABD2-3F3F002FA68A}" type="presParOf" srcId="{894E53E3-852D-442C-A0DA-F7335AFEA157}" destId="{EF02B9CB-0E30-4D55-8BE9-45F3DC8D3F9F}" srcOrd="0" destOrd="0" presId="urn:microsoft.com/office/officeart/2005/8/layout/pList1"/>
    <dgm:cxn modelId="{724FA3E8-6ECE-4AF6-80A0-989ED91A9C72}" type="presParOf" srcId="{894E53E3-852D-442C-A0DA-F7335AFEA157}" destId="{409F3C9F-1518-41BF-B12F-49391FD5D5AB}" srcOrd="1" destOrd="0" presId="urn:microsoft.com/office/officeart/2005/8/layout/pList1"/>
    <dgm:cxn modelId="{E9A66A45-01C7-472A-B92C-4FC8C91071CB}" type="presParOf" srcId="{395B14EE-BB49-43FA-8DCE-C146FD60D5FD}" destId="{B782046F-E5FF-4A9B-9E45-0E9B4FDA5B73}" srcOrd="1" destOrd="0" presId="urn:microsoft.com/office/officeart/2005/8/layout/pList1"/>
    <dgm:cxn modelId="{F3D0AF90-0148-4D5F-884B-C408C4B1808C}" type="presParOf" srcId="{395B14EE-BB49-43FA-8DCE-C146FD60D5FD}" destId="{638DF3A9-8BDA-4E44-8B9B-7DA0642CB093}" srcOrd="2" destOrd="0" presId="urn:microsoft.com/office/officeart/2005/8/layout/pList1"/>
    <dgm:cxn modelId="{BC983DA1-7DD9-4E6D-B6D1-69E18B2F8004}" type="presParOf" srcId="{638DF3A9-8BDA-4E44-8B9B-7DA0642CB093}" destId="{93ACFBF5-AA30-4A58-BFAA-F3429065A923}" srcOrd="0" destOrd="0" presId="urn:microsoft.com/office/officeart/2005/8/layout/pList1"/>
    <dgm:cxn modelId="{724DC112-4481-49A4-A114-28F2EFB9B697}" type="presParOf" srcId="{638DF3A9-8BDA-4E44-8B9B-7DA0642CB093}" destId="{F0185DE1-B14B-4B6C-9313-73D633C1C23F}" srcOrd="1" destOrd="0" presId="urn:microsoft.com/office/officeart/2005/8/layout/pList1"/>
    <dgm:cxn modelId="{EA661126-489E-46B9-901F-607E500022FD}" type="presParOf" srcId="{395B14EE-BB49-43FA-8DCE-C146FD60D5FD}" destId="{27D48C10-8267-43BA-8179-13D02C3E8296}" srcOrd="3" destOrd="0" presId="urn:microsoft.com/office/officeart/2005/8/layout/pList1"/>
    <dgm:cxn modelId="{4DB99491-6036-4A1A-9767-927946C837F5}" type="presParOf" srcId="{395B14EE-BB49-43FA-8DCE-C146FD60D5FD}" destId="{C65C1521-B2B6-4BAA-8404-98643FEB6C5C}" srcOrd="4" destOrd="0" presId="urn:microsoft.com/office/officeart/2005/8/layout/pList1"/>
    <dgm:cxn modelId="{984462A7-FF95-4240-882E-1A689B497B15}" type="presParOf" srcId="{C65C1521-B2B6-4BAA-8404-98643FEB6C5C}" destId="{1A2F9E4A-912B-4977-BC03-2152CBEE5FEB}" srcOrd="0" destOrd="0" presId="urn:microsoft.com/office/officeart/2005/8/layout/pList1"/>
    <dgm:cxn modelId="{DFFCFBA3-CC7E-4FC1-B9A7-BB9EEA103A8D}" type="presParOf" srcId="{C65C1521-B2B6-4BAA-8404-98643FEB6C5C}" destId="{B3572A40-1A9D-497A-92A5-39EB696BC550}" srcOrd="1" destOrd="0" presId="urn:microsoft.com/office/officeart/2005/8/layout/pList1"/>
    <dgm:cxn modelId="{2155F4A4-E594-458C-B91F-E1139F3D2D9C}" type="presParOf" srcId="{395B14EE-BB49-43FA-8DCE-C146FD60D5FD}" destId="{866984E2-731E-45F2-AEDE-BD119A282028}" srcOrd="5" destOrd="0" presId="urn:microsoft.com/office/officeart/2005/8/layout/pList1"/>
    <dgm:cxn modelId="{F66E4B30-D768-43B5-BCC7-B7F1A85E7921}" type="presParOf" srcId="{395B14EE-BB49-43FA-8DCE-C146FD60D5FD}" destId="{A41F7B93-1F5C-433B-AFE9-AD5ED9ADAEFD}" srcOrd="6" destOrd="0" presId="urn:microsoft.com/office/officeart/2005/8/layout/pList1"/>
    <dgm:cxn modelId="{9FA10B0F-B4F9-4333-BDB7-6C90DD017E2D}" type="presParOf" srcId="{A41F7B93-1F5C-433B-AFE9-AD5ED9ADAEFD}" destId="{64121083-FE94-4CE9-8905-7166375C2215}" srcOrd="0" destOrd="0" presId="urn:microsoft.com/office/officeart/2005/8/layout/pList1"/>
    <dgm:cxn modelId="{AE4D0218-8D89-4745-BF14-FD7DA2F37A40}" type="presParOf" srcId="{A41F7B93-1F5C-433B-AFE9-AD5ED9ADAEFD}" destId="{BE8E42A5-74BD-4AE9-8258-356CDDB4FDC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2B9CB-0E30-4D55-8BE9-45F3DC8D3F9F}">
      <dsp:nvSpPr>
        <dsp:cNvPr id="0" name=""/>
        <dsp:cNvSpPr/>
      </dsp:nvSpPr>
      <dsp:spPr>
        <a:xfrm>
          <a:off x="511826" y="675"/>
          <a:ext cx="991169" cy="682915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F3C9F-1518-41BF-B12F-49391FD5D5AB}">
      <dsp:nvSpPr>
        <dsp:cNvPr id="0" name=""/>
        <dsp:cNvSpPr/>
      </dsp:nvSpPr>
      <dsp:spPr>
        <a:xfrm>
          <a:off x="511826" y="683591"/>
          <a:ext cx="991169" cy="367723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/>
            <a:t>Хризантема</a:t>
          </a:r>
          <a:endParaRPr lang="ru-RU" sz="1000" kern="1200"/>
        </a:p>
      </dsp:txBody>
      <dsp:txXfrm>
        <a:off x="511826" y="683591"/>
        <a:ext cx="991169" cy="367723"/>
      </dsp:txXfrm>
    </dsp:sp>
    <dsp:sp modelId="{93ACFBF5-AA30-4A58-BFAA-F3429065A923}">
      <dsp:nvSpPr>
        <dsp:cNvPr id="0" name=""/>
        <dsp:cNvSpPr/>
      </dsp:nvSpPr>
      <dsp:spPr>
        <a:xfrm>
          <a:off x="1602154" y="675"/>
          <a:ext cx="991169" cy="682915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85DE1-B14B-4B6C-9313-73D633C1C23F}">
      <dsp:nvSpPr>
        <dsp:cNvPr id="0" name=""/>
        <dsp:cNvSpPr/>
      </dsp:nvSpPr>
      <dsp:spPr>
        <a:xfrm>
          <a:off x="1602154" y="683591"/>
          <a:ext cx="991169" cy="367723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/>
            <a:t>Пустиня</a:t>
          </a:r>
          <a:endParaRPr lang="ru-RU" sz="1000" kern="1200"/>
        </a:p>
      </dsp:txBody>
      <dsp:txXfrm>
        <a:off x="1602154" y="683591"/>
        <a:ext cx="991169" cy="367723"/>
      </dsp:txXfrm>
    </dsp:sp>
    <dsp:sp modelId="{1A2F9E4A-912B-4977-BC03-2152CBEE5FEB}">
      <dsp:nvSpPr>
        <dsp:cNvPr id="0" name=""/>
        <dsp:cNvSpPr/>
      </dsp:nvSpPr>
      <dsp:spPr>
        <a:xfrm>
          <a:off x="511826" y="1150432"/>
          <a:ext cx="991169" cy="682915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72A40-1A9D-497A-92A5-39EB696BC550}">
      <dsp:nvSpPr>
        <dsp:cNvPr id="0" name=""/>
        <dsp:cNvSpPr/>
      </dsp:nvSpPr>
      <dsp:spPr>
        <a:xfrm>
          <a:off x="511826" y="1833348"/>
          <a:ext cx="991169" cy="367723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/>
            <a:t>Коала</a:t>
          </a:r>
          <a:endParaRPr lang="ru-RU" sz="1000" kern="1200"/>
        </a:p>
      </dsp:txBody>
      <dsp:txXfrm>
        <a:off x="511826" y="1833348"/>
        <a:ext cx="991169" cy="367723"/>
      </dsp:txXfrm>
    </dsp:sp>
    <dsp:sp modelId="{64121083-FE94-4CE9-8905-7166375C2215}">
      <dsp:nvSpPr>
        <dsp:cNvPr id="0" name=""/>
        <dsp:cNvSpPr/>
      </dsp:nvSpPr>
      <dsp:spPr>
        <a:xfrm>
          <a:off x="1602154" y="1150432"/>
          <a:ext cx="991169" cy="682915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E42A5-74BD-4AE9-8258-356CDDB4FDC1}">
      <dsp:nvSpPr>
        <dsp:cNvPr id="0" name=""/>
        <dsp:cNvSpPr/>
      </dsp:nvSpPr>
      <dsp:spPr>
        <a:xfrm>
          <a:off x="1602154" y="1833348"/>
          <a:ext cx="991169" cy="367723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/>
            <a:t>Медуза</a:t>
          </a:r>
          <a:endParaRPr lang="ru-RU" sz="1000" kern="1200"/>
        </a:p>
      </dsp:txBody>
      <dsp:txXfrm>
        <a:off x="1602154" y="1833348"/>
        <a:ext cx="991169" cy="367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02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021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3504121-506F-4543-AA64-E4DA9BC66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30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5029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05DE62D-5EA0-49BE-80D3-767BDCB0E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008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F042E7-53C9-4BE5-80EA-87F1EB05112C}" type="slidenum">
              <a:rPr lang="ru-RU" sz="1200"/>
              <a:pPr eaLnBrk="1" hangingPunct="1"/>
              <a:t>1</a:t>
            </a:fld>
            <a:endParaRPr lang="ru-RU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:notes"/>
          <p:cNvSpPr txBox="1">
            <a:spLocks noGrp="1"/>
          </p:cNvSpPr>
          <p:nvPr>
            <p:ph type="body" idx="1"/>
          </p:nvPr>
        </p:nvSpPr>
        <p:spPr>
          <a:xfrm>
            <a:off x="685483" y="4785598"/>
            <a:ext cx="5483860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357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:notes"/>
          <p:cNvSpPr txBox="1">
            <a:spLocks noGrp="1"/>
          </p:cNvSpPr>
          <p:nvPr>
            <p:ph type="body" idx="1"/>
          </p:nvPr>
        </p:nvSpPr>
        <p:spPr>
          <a:xfrm>
            <a:off x="685483" y="4785598"/>
            <a:ext cx="5483860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357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:notes"/>
          <p:cNvSpPr txBox="1">
            <a:spLocks noGrp="1"/>
          </p:cNvSpPr>
          <p:nvPr>
            <p:ph type="body" idx="1"/>
          </p:nvPr>
        </p:nvSpPr>
        <p:spPr>
          <a:xfrm>
            <a:off x="685483" y="4785598"/>
            <a:ext cx="5483860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357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4:notes"/>
          <p:cNvSpPr txBox="1">
            <a:spLocks noGrp="1"/>
          </p:cNvSpPr>
          <p:nvPr>
            <p:ph type="body" idx="1"/>
          </p:nvPr>
        </p:nvSpPr>
        <p:spPr>
          <a:xfrm>
            <a:off x="685483" y="4785598"/>
            <a:ext cx="5483860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357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86F007-3DAB-4CF1-A749-5BC065B2D3F2}" type="slidenum">
              <a:rPr lang="ru-RU" sz="1200"/>
              <a:pPr eaLnBrk="1" hangingPunct="1"/>
              <a:t>19</a:t>
            </a:fld>
            <a:endParaRPr lang="ru-RU" sz="1200"/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226AD3-AA5E-4D3B-BBDA-33EEA9BC9AD0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C26028-8933-44CE-8503-00FB8D4AD3DB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483" y="4785598"/>
            <a:ext cx="5483860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357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483" y="4785598"/>
            <a:ext cx="5483860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357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483" y="4785598"/>
            <a:ext cx="5483860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357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483" y="4785598"/>
            <a:ext cx="5483860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357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:notes"/>
          <p:cNvSpPr txBox="1">
            <a:spLocks noGrp="1"/>
          </p:cNvSpPr>
          <p:nvPr>
            <p:ph type="body" idx="1"/>
          </p:nvPr>
        </p:nvSpPr>
        <p:spPr>
          <a:xfrm>
            <a:off x="685483" y="4785598"/>
            <a:ext cx="5483860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357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5483" y="4785598"/>
            <a:ext cx="5483860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357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6979F-532A-4FA6-975D-3647F90990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9473-FA17-4057-ABA7-8563BCAD28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0FF96-8587-49DB-9154-5E4A460617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/>
              <a:t>5 клас</a:t>
            </a:r>
            <a:endParaRPr lang="uk-U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AF0F6-0668-4F01-8F7C-3B52CCE2D9D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959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міст">
  <p:cSld name="Заголовок і вміст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32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86A2F-1B51-4B32-97B0-56EF135D7E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848B7-8A53-4567-9773-2DD246E85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5 клас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DE707-E5C6-4265-94A6-4AC9B69C89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5 клас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40E48-FE7A-46A9-B97A-CFB47650FC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5 клас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D889A-AC6F-4496-BFEE-F1644122E3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5 клас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A3AF8-4CC0-430F-B3F4-01C89F0243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5 клас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0A68D-4AEC-4EAB-8D41-D6D18C842D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5 клас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E174C-DB28-4AC5-8B02-90834992B3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FA780F8-6A3A-4D65-A3B7-CE247278B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548680"/>
            <a:ext cx="7117180" cy="1470025"/>
          </a:xfrm>
        </p:spPr>
        <p:txBody>
          <a:bodyPr/>
          <a:lstStyle/>
          <a:p>
            <a:pPr algn="ctr" eaLnBrk="1" hangingPunct="1"/>
            <a:r>
              <a:rPr lang="uk-UA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Зображення у текстовому  документі MS Word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573016"/>
            <a:ext cx="7416824" cy="1296144"/>
          </a:xfrm>
          <a:noFill/>
        </p:spPr>
        <p:txBody>
          <a:bodyPr>
            <a:normAutofit/>
          </a:bodyPr>
          <a:lstStyle/>
          <a:p>
            <a:r>
              <a:rPr lang="uk-UA" sz="32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Додавання та форматування зображень в текстовому процесорі Microsoft Word</a:t>
            </a:r>
            <a:endParaRPr lang="uk-UA" sz="32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51425"/>
            <a:ext cx="3888432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078" name="Picture 6" descr="C:\Users\Public\Pictures\Sample Pictures\Hydrange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92187"/>
            <a:ext cx="2282559" cy="197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Лариса\AppData\Local\Microsoft\Windows\Temporary Internet Files\Content.IE5\71P30QM7\152129105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70538"/>
            <a:ext cx="2438460" cy="152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>
            <a:spLocks noGrp="1"/>
          </p:cNvSpPr>
          <p:nvPr>
            <p:ph type="title"/>
          </p:nvPr>
        </p:nvSpPr>
        <p:spPr>
          <a:xfrm>
            <a:off x="1043608" y="116632"/>
            <a:ext cx="6790466" cy="89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Додавання геометричних фігур </a:t>
            </a:r>
            <a:endParaRPr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54006" y="1196764"/>
            <a:ext cx="9037607" cy="180018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i="1" u="none" strike="noStrike" cap="none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/>
                <a:cs typeface="Times New Roman" pitchFamily="18" charset="0"/>
                <a:sym typeface="Verdana"/>
              </a:rPr>
              <a:t>Для вставлення в документ геометричних фігур (прямокутників, овалів, ліній, зірок тощо) використовують інструмент Фігури;</a:t>
            </a:r>
            <a:endParaRPr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67543" y="3284984"/>
            <a:ext cx="8464453" cy="2953718"/>
            <a:chOff x="467544" y="3140968"/>
            <a:chExt cx="8464453" cy="2953718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467544" y="3140968"/>
              <a:ext cx="8464453" cy="2953718"/>
              <a:chOff x="467544" y="3140968"/>
              <a:chExt cx="8464453" cy="2953718"/>
            </a:xfrm>
          </p:grpSpPr>
          <p:pic>
            <p:nvPicPr>
              <p:cNvPr id="168" name="Google Shape;168;p2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67544" y="3140968"/>
                <a:ext cx="8464453" cy="295371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4705"/>
                  </a:srgbClr>
                </a:outerShdw>
              </a:effectLst>
            </p:spPr>
          </p:pic>
          <p:sp>
            <p:nvSpPr>
              <p:cNvPr id="169" name="Google Shape;169;p20"/>
              <p:cNvSpPr/>
              <p:nvPr/>
            </p:nvSpPr>
            <p:spPr>
              <a:xfrm>
                <a:off x="2483768" y="3748288"/>
                <a:ext cx="1414295" cy="658208"/>
              </a:xfrm>
              <a:prstGeom prst="rect">
                <a:avLst/>
              </a:prstGeom>
              <a:solidFill>
                <a:srgbClr val="008000">
                  <a:alpha val="29803"/>
                </a:srgbClr>
              </a:solidFill>
              <a:ln w="57150" cap="flat" cmpd="sng">
                <a:solidFill>
                  <a:srgbClr val="D247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0" name="Google Shape;170;p20"/>
              <p:cNvSpPr/>
              <p:nvPr/>
            </p:nvSpPr>
            <p:spPr>
              <a:xfrm>
                <a:off x="4699770" y="4824769"/>
                <a:ext cx="1192560" cy="543043"/>
              </a:xfrm>
              <a:prstGeom prst="rect">
                <a:avLst/>
              </a:prstGeom>
              <a:solidFill>
                <a:srgbClr val="008000">
                  <a:alpha val="29803"/>
                </a:srgbClr>
              </a:solidFill>
              <a:ln w="57150" cap="flat" cmpd="sng">
                <a:solidFill>
                  <a:srgbClr val="D247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171" name="Google Shape;171;p20"/>
            <p:cNvSpPr/>
            <p:nvPr/>
          </p:nvSpPr>
          <p:spPr>
            <a:xfrm rot="-2700000">
              <a:off x="5333321" y="3981003"/>
              <a:ext cx="864096" cy="648072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23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67543" y="927885"/>
            <a:ext cx="83467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457200">
              <a:tabLst>
                <a:tab pos="800100" algn="l"/>
              </a:tabLst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За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допомогою Вкладки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 Робота з рисунком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вікна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діалогу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Формат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можна змінити: </a:t>
            </a:r>
            <a:r>
              <a:rPr lang="uk-UA" b="1" i="1" dirty="0">
                <a:solidFill>
                  <a:schemeClr val="accent5">
                    <a:lumMod val="50000"/>
                  </a:schemeClr>
                </a:solidFill>
              </a:rPr>
              <a:t>колір, розмір, розташування 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малюнк</a:t>
            </a:r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</a:rPr>
              <a:t>а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uk-UA" b="1" i="1" dirty="0" err="1" smtClean="0">
                <a:solidFill>
                  <a:schemeClr val="accent5">
                    <a:lumMod val="50000"/>
                  </a:schemeClr>
                </a:solidFill>
              </a:rPr>
              <a:t>відкорегувати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b="1" i="1" dirty="0" err="1" smtClean="0">
                <a:solidFill>
                  <a:schemeClr val="accent5">
                    <a:lumMod val="50000"/>
                  </a:schemeClr>
                </a:solidFill>
              </a:rPr>
              <a:t>яркість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 та контрастність , задати стиль для малюнку.</a:t>
            </a:r>
            <a:endParaRPr lang="uk-UA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19999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tabLst>
                <a:tab pos="800100" algn="l"/>
              </a:tabLst>
            </a:pPr>
            <a:r>
              <a:rPr lang="uk-UA" sz="4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Опрацювання зображень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799970" y="6492875"/>
            <a:ext cx="5256399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			</a:t>
            </a:r>
            <a:r>
              <a:rPr lang="ru-RU" sz="1000" dirty="0" smtClean="0"/>
              <a:t>5 </a:t>
            </a:r>
            <a:r>
              <a:rPr lang="ru-RU" sz="1000" dirty="0" err="1" smtClean="0"/>
              <a:t>клас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A3AF8-4CC0-430F-B3F4-01C89F02435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422822" y="2588622"/>
            <a:ext cx="7632848" cy="4008729"/>
            <a:chOff x="977740" y="2508298"/>
            <a:chExt cx="7836591" cy="3935579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977740" y="2636912"/>
              <a:ext cx="7836591" cy="3806965"/>
              <a:chOff x="971600" y="2492896"/>
              <a:chExt cx="7836591" cy="3806965"/>
            </a:xfrm>
          </p:grpSpPr>
          <p:pic>
            <p:nvPicPr>
              <p:cNvPr id="9" name="Рисунок 8"/>
              <p:cNvPicPr/>
              <p:nvPr/>
            </p:nvPicPr>
            <p:blipFill rotWithShape="1">
              <a:blip r:embed="rId2"/>
              <a:srcRect r="3847" b="9458"/>
              <a:stretch/>
            </p:blipFill>
            <p:spPr bwMode="auto">
              <a:xfrm>
                <a:off x="971600" y="2492896"/>
                <a:ext cx="7836591" cy="3806965"/>
              </a:xfrm>
              <a:prstGeom prst="rect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5" name="Скругленный прямоугольник 4"/>
              <p:cNvSpPr/>
              <p:nvPr/>
            </p:nvSpPr>
            <p:spPr>
              <a:xfrm>
                <a:off x="1331640" y="2780928"/>
                <a:ext cx="7128792" cy="432048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Стрелка вниз 9"/>
            <p:cNvSpPr/>
            <p:nvPr/>
          </p:nvSpPr>
          <p:spPr>
            <a:xfrm rot="3407902">
              <a:off x="7030840" y="2307141"/>
              <a:ext cx="275424" cy="67773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16" descr="http://www.edu21.cap.ru/home/3689/admin/oformlenie/banner%20d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/>
          <a:stretch>
            <a:fillRect/>
          </a:stretch>
        </p:blipFill>
        <p:spPr bwMode="auto">
          <a:xfrm>
            <a:off x="8072438" y="3284984"/>
            <a:ext cx="107156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15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11188" y="1167346"/>
            <a:ext cx="82812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914400" algn="l"/>
              </a:tabLst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Щоб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змінити параметри обтікання малюнка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  <a:p>
            <a:pPr>
              <a:tabLst>
                <a:tab pos="914400" algn="l"/>
              </a:tabLst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потрібно: виділити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малюнок з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вкладки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Формат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вибрати параметри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обтікання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: 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3808" y="354065"/>
            <a:ext cx="60912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tabLst>
                <a:tab pos="800100" algn="l"/>
              </a:tabLst>
            </a:pPr>
            <a:r>
              <a:rPr lang="uk-UA" sz="4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Опрацювання зображень</a:t>
            </a:r>
            <a:endParaRPr lang="uk-UA" sz="4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41250" y="6165304"/>
            <a:ext cx="5256399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			</a:t>
            </a:r>
            <a:r>
              <a:rPr lang="ru-RU" sz="1000" dirty="0" smtClean="0"/>
              <a:t>5 </a:t>
            </a:r>
            <a:r>
              <a:rPr lang="ru-RU" sz="1000" dirty="0" err="1" smtClean="0"/>
              <a:t>клас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D889A-AC6F-4496-BFEE-F1644122E39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2077" b="53077"/>
          <a:stretch/>
        </p:blipFill>
        <p:spPr bwMode="auto">
          <a:xfrm>
            <a:off x="323528" y="2492896"/>
            <a:ext cx="8568952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16" descr="http://www.edu21.cap.ru/home/3689/admin/oformlenie/banner%20d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7"/>
          <a:stretch>
            <a:fillRect/>
          </a:stretch>
        </p:blipFill>
        <p:spPr bwMode="auto">
          <a:xfrm>
            <a:off x="23620" y="3789040"/>
            <a:ext cx="30003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693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0301" y="188640"/>
            <a:ext cx="6510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tabLst>
                <a:tab pos="800100" algn="l"/>
              </a:tabLst>
            </a:pPr>
            <a:r>
              <a:rPr lang="uk-UA" sz="4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Опрацювання зображень</a:t>
            </a:r>
            <a:endParaRPr lang="uk-UA" sz="4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5 клас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D889A-AC6F-4496-BFEE-F1644122E39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5291074" cy="431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502" y="1628506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uk-UA" b="1" dirty="0" smtClean="0">
                <a:solidFill>
                  <a:srgbClr val="FF3300"/>
                </a:solidFill>
              </a:rPr>
              <a:t>Інструмент «</a:t>
            </a:r>
            <a:r>
              <a:rPr lang="uk-UA" b="1" dirty="0" err="1" smtClean="0">
                <a:solidFill>
                  <a:srgbClr val="FF3300"/>
                </a:solidFill>
              </a:rPr>
              <a:t>Положение</a:t>
            </a:r>
            <a:r>
              <a:rPr lang="uk-UA" b="1" dirty="0" smtClean="0">
                <a:solidFill>
                  <a:srgbClr val="FF3300"/>
                </a:solidFill>
              </a:rPr>
              <a:t>»</a:t>
            </a:r>
            <a:r>
              <a:rPr lang="uk-UA" dirty="0" smtClean="0"/>
              <a:t> </a:t>
            </a:r>
            <a:endParaRPr lang="uk-UA" dirty="0"/>
          </a:p>
          <a:p>
            <a:pPr eaLnBrk="1" hangingPunct="1"/>
            <a:r>
              <a:rPr lang="uk-UA" dirty="0">
                <a:solidFill>
                  <a:srgbClr val="0000FF"/>
                </a:solidFill>
              </a:rPr>
              <a:t>Дозволяє вказати горизонтальне, вертикальне положення об’єкту.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0" name="Picture 16" descr="http://www.edu21.cap.ru/home/3689/admin/oformlenie/banner%20d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7"/>
          <a:stretch>
            <a:fillRect/>
          </a:stretch>
        </p:blipFill>
        <p:spPr bwMode="auto">
          <a:xfrm>
            <a:off x="395536" y="3284984"/>
            <a:ext cx="30003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35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79512" y="1016457"/>
            <a:ext cx="3744416" cy="478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b="1" dirty="0" smtClean="0">
                <a:solidFill>
                  <a:srgbClr val="FF3300"/>
                </a:solidFill>
                <a:latin typeface="Times New Roman" pitchFamily="18" charset="0"/>
              </a:rPr>
              <a:t>Інструмент «</a:t>
            </a:r>
            <a:r>
              <a:rPr lang="uk-UA" b="1" dirty="0" err="1" smtClean="0">
                <a:solidFill>
                  <a:srgbClr val="FF3300"/>
                </a:solidFill>
                <a:latin typeface="Times New Roman" pitchFamily="18" charset="0"/>
              </a:rPr>
              <a:t>Размер</a:t>
            </a:r>
            <a:r>
              <a:rPr lang="uk-UA" b="1" dirty="0" smtClean="0">
                <a:solidFill>
                  <a:srgbClr val="FF3300"/>
                </a:solidFill>
                <a:latin typeface="Times New Roman" pitchFamily="18" charset="0"/>
              </a:rPr>
              <a:t>» </a:t>
            </a:r>
            <a:r>
              <a:rPr lang="uk-UA" dirty="0" smtClean="0">
                <a:solidFill>
                  <a:srgbClr val="0000FF"/>
                </a:solidFill>
                <a:latin typeface="Times New Roman" pitchFamily="18" charset="0"/>
              </a:rPr>
              <a:t>Дозволяє </a:t>
            </a:r>
            <a:r>
              <a:rPr lang="uk-UA" dirty="0">
                <a:solidFill>
                  <a:srgbClr val="0000FF"/>
                </a:solidFill>
                <a:latin typeface="Times New Roman" pitchFamily="18" charset="0"/>
              </a:rPr>
              <a:t>вводити висоту і ширину об’єкта в см, задає кут оберту за часовою стрілкою в градусах. </a:t>
            </a:r>
          </a:p>
          <a:p>
            <a:pPr eaLnBrk="1" hangingPunct="1"/>
            <a:r>
              <a:rPr lang="uk-UA" dirty="0">
                <a:solidFill>
                  <a:srgbClr val="0000FF"/>
                </a:solidFill>
                <a:latin typeface="Times New Roman" pitchFamily="18" charset="0"/>
              </a:rPr>
              <a:t>Прапорець </a:t>
            </a:r>
            <a:r>
              <a:rPr lang="uk-UA" dirty="0" smtClean="0">
                <a:solidFill>
                  <a:srgbClr val="0000FF"/>
                </a:solidFill>
                <a:latin typeface="Times New Roman" pitchFamily="18" charset="0"/>
              </a:rPr>
              <a:t>«</a:t>
            </a:r>
            <a:r>
              <a:rPr lang="uk-UA" b="1" dirty="0" err="1" smtClean="0">
                <a:solidFill>
                  <a:srgbClr val="0000FF"/>
                </a:solidFill>
                <a:latin typeface="Times New Roman" pitchFamily="18" charset="0"/>
              </a:rPr>
              <a:t>Сохранить</a:t>
            </a:r>
            <a:r>
              <a:rPr lang="uk-UA" b="1" dirty="0" smtClean="0">
                <a:solidFill>
                  <a:srgbClr val="0000FF"/>
                </a:solidFill>
                <a:latin typeface="Times New Roman" pitchFamily="18" charset="0"/>
              </a:rPr>
              <a:t> пропорції»</a:t>
            </a:r>
            <a:r>
              <a:rPr lang="uk-UA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uk-UA" dirty="0">
                <a:solidFill>
                  <a:srgbClr val="0000FF"/>
                </a:solidFill>
                <a:latin typeface="Times New Roman" pitchFamily="18" charset="0"/>
              </a:rPr>
              <a:t>дозволяє зберігати співвідношення між висотою й шириною об’єкта. Дозволяє вибирати масштаб.</a:t>
            </a:r>
            <a:endParaRPr lang="ru-RU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90301" y="188640"/>
            <a:ext cx="6510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tabLst>
                <a:tab pos="800100" algn="l"/>
              </a:tabLst>
            </a:pPr>
            <a:r>
              <a:rPr lang="uk-UA" sz="4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Опрацювання зображень</a:t>
            </a:r>
            <a:endParaRPr lang="uk-UA" sz="4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				5 </a:t>
            </a:r>
            <a:r>
              <a:rPr lang="ru-RU" dirty="0" err="1" smtClean="0"/>
              <a:t>клас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D889A-AC6F-4496-BFEE-F1644122E39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16456"/>
            <a:ext cx="5007151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31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271;p29"/>
          <p:cNvPicPr preferRelativeResize="0"/>
          <p:nvPr/>
        </p:nvPicPr>
        <p:blipFill rotWithShape="1">
          <a:blip r:embed="rId3">
            <a:alphaModFix/>
          </a:blip>
          <a:srcRect r="45620"/>
          <a:stretch/>
        </p:blipFill>
        <p:spPr>
          <a:xfrm>
            <a:off x="6551296" y="3534757"/>
            <a:ext cx="2535830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8"/>
          <p:cNvSpPr txBox="1">
            <a:spLocks noGrp="1"/>
          </p:cNvSpPr>
          <p:nvPr>
            <p:ph type="title"/>
          </p:nvPr>
        </p:nvSpPr>
        <p:spPr>
          <a:xfrm>
            <a:off x="878016" y="134916"/>
            <a:ext cx="6790466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Створення схем/діаграм </a:t>
            </a:r>
            <a:endParaRPr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Google Shape;257;p28"/>
          <p:cNvSpPr txBox="1"/>
          <p:nvPr/>
        </p:nvSpPr>
        <p:spPr>
          <a:xfrm>
            <a:off x="395536" y="1169167"/>
            <a:ext cx="8696077" cy="21878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i="1" u="none" strike="noStrike" cap="none" dirty="0">
                <a:solidFill>
                  <a:schemeClr val="bg2">
                    <a:lumMod val="50000"/>
                  </a:schemeClr>
                </a:solidFill>
                <a:ea typeface="Verdana"/>
                <a:cs typeface="Times New Roman" pitchFamily="18" charset="0"/>
                <a:sym typeface="Verdana"/>
              </a:rPr>
              <a:t>Кожна схема/діаграма складається з графічних фігур і текстових написів. Кількість і їх склад визначається макетом. У колекції зібрано набір макетів до </a:t>
            </a:r>
            <a:r>
              <a:rPr lang="uk-UA" b="1" i="1" u="none" strike="noStrike" cap="none" dirty="0" smtClean="0">
                <a:solidFill>
                  <a:schemeClr val="bg2">
                    <a:lumMod val="50000"/>
                  </a:schemeClr>
                </a:solidFill>
                <a:ea typeface="Verdana"/>
                <a:cs typeface="Times New Roman" pitchFamily="18" charset="0"/>
                <a:sym typeface="Verdana"/>
              </a:rPr>
              <a:t>кожного </a:t>
            </a:r>
            <a:r>
              <a:rPr lang="uk-UA" b="1" i="1" u="none" strike="noStrike" cap="none" dirty="0">
                <a:solidFill>
                  <a:schemeClr val="bg2">
                    <a:lumMod val="50000"/>
                  </a:schemeClr>
                </a:solidFill>
                <a:ea typeface="Verdana"/>
                <a:cs typeface="Times New Roman" pitchFamily="18" charset="0"/>
                <a:sym typeface="Verdana"/>
              </a:rPr>
              <a:t>типу діаграм. Вибір макета залежить від структури даних кожного конкретного завдання, тому його обирає користувач. </a:t>
            </a:r>
            <a:endParaRPr sz="2000" dirty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60" name="Google Shape;260;p28"/>
          <p:cNvPicPr preferRelativeResize="0"/>
          <p:nvPr/>
        </p:nvPicPr>
        <p:blipFill rotWithShape="1">
          <a:blip r:embed="rId3">
            <a:alphaModFix/>
          </a:blip>
          <a:srcRect l="54987"/>
          <a:stretch/>
        </p:blipFill>
        <p:spPr>
          <a:xfrm>
            <a:off x="4277532" y="3534757"/>
            <a:ext cx="2376264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8"/>
          <p:cNvSpPr txBox="1"/>
          <p:nvPr/>
        </p:nvSpPr>
        <p:spPr>
          <a:xfrm>
            <a:off x="395536" y="3984331"/>
            <a:ext cx="3881996" cy="189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i="1" u="none" strike="noStrike" cap="none" dirty="0">
                <a:solidFill>
                  <a:schemeClr val="bg2">
                    <a:lumMod val="50000"/>
                  </a:schemeClr>
                </a:solidFill>
                <a:ea typeface="Verdana"/>
                <a:cs typeface="Times New Roman" pitchFamily="18" charset="0"/>
                <a:sym typeface="Verdana"/>
              </a:rPr>
              <a:t>У деяких шаблонах передбачено використання зображень, про що можна дізнатися з підказки.</a:t>
            </a:r>
            <a:endParaRPr sz="2000" dirty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5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>
            <a:spLocks noGrp="1"/>
          </p:cNvSpPr>
          <p:nvPr>
            <p:ph type="title"/>
          </p:nvPr>
        </p:nvSpPr>
        <p:spPr>
          <a:xfrm>
            <a:off x="1304975" y="188640"/>
            <a:ext cx="6790466" cy="74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Вікно Вибір рисунка </a:t>
            </a:r>
            <a:r>
              <a:rPr lang="uk-UA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SmartArt</a:t>
            </a:r>
            <a:endParaRPr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5728326" y="4688915"/>
            <a:ext cx="2106235" cy="1069496"/>
          </a:xfrm>
          <a:prstGeom prst="roundRect">
            <a:avLst>
              <a:gd name="adj" fmla="val 16667"/>
            </a:avLst>
          </a:prstGeom>
          <a:solidFill>
            <a:srgbClr val="008000">
              <a:alpha val="29803"/>
            </a:srgbClr>
          </a:solidFill>
          <a:ln w="57150" cap="flat" cmpd="sng">
            <a:solidFill>
              <a:srgbClr val="D247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281436" y="1747762"/>
            <a:ext cx="6561349" cy="4658637"/>
            <a:chOff x="1407846" y="1755851"/>
            <a:chExt cx="6561349" cy="4658637"/>
          </a:xfrm>
        </p:grpSpPr>
        <p:pic>
          <p:nvPicPr>
            <p:cNvPr id="244" name="Google Shape;244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31222" y="1755851"/>
              <a:ext cx="6537973" cy="4658637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245" name="Google Shape;245;p27"/>
            <p:cNvSpPr/>
            <p:nvPr/>
          </p:nvSpPr>
          <p:spPr>
            <a:xfrm>
              <a:off x="1513736" y="2239993"/>
              <a:ext cx="1298267" cy="2880971"/>
            </a:xfrm>
            <a:prstGeom prst="roundRect">
              <a:avLst>
                <a:gd name="adj" fmla="val 11164"/>
              </a:avLst>
            </a:prstGeom>
            <a:solidFill>
              <a:srgbClr val="008000">
                <a:alpha val="29803"/>
              </a:srgbClr>
            </a:solidFill>
            <a:ln w="57150" cap="flat" cmpd="sng">
              <a:solidFill>
                <a:srgbClr val="D247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2878144" y="2168310"/>
              <a:ext cx="2850182" cy="3744741"/>
            </a:xfrm>
            <a:prstGeom prst="roundRect">
              <a:avLst>
                <a:gd name="adj" fmla="val 4712"/>
              </a:avLst>
            </a:prstGeom>
            <a:solidFill>
              <a:srgbClr val="008000">
                <a:alpha val="29803"/>
              </a:srgbClr>
            </a:solidFill>
            <a:ln w="57150" cap="flat" cmpd="sng">
              <a:solidFill>
                <a:srgbClr val="D247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1407846" y="5209675"/>
              <a:ext cx="1484784" cy="919401"/>
            </a:xfrm>
            <a:prstGeom prst="wedgeRoundRectCallout">
              <a:avLst>
                <a:gd name="adj1" fmla="val 66412"/>
                <a:gd name="adj2" fmla="val -62215"/>
                <a:gd name="adj3" fmla="val 1666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erdana"/>
                <a:buNone/>
              </a:pPr>
              <a:r>
                <a:rPr lang="uk-UA" sz="2400" b="1" i="1" u="none" strike="noStrike" cap="none" dirty="0">
                  <a:solidFill>
                    <a:srgbClr val="FFFFFF"/>
                  </a:solidFill>
                  <a:ea typeface="Verdana"/>
                  <a:cs typeface="Times New Roman" pitchFamily="18" charset="0"/>
                  <a:sym typeface="Verdana"/>
                </a:rPr>
                <a:t>Ескізи шаблонів</a:t>
              </a:r>
              <a:endParaRPr sz="2400" b="1" i="1" u="none" strike="noStrike" cap="none" dirty="0">
                <a:solidFill>
                  <a:srgbClr val="FFFF00"/>
                </a:solidFill>
                <a:ea typeface="Verdana"/>
                <a:cs typeface="Times New Roman" pitchFamily="18" charset="0"/>
                <a:sym typeface="Verdana"/>
              </a:endParaRPr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4675590" y="5697027"/>
              <a:ext cx="1484784" cy="510778"/>
            </a:xfrm>
            <a:prstGeom prst="wedgeRoundRectCallout">
              <a:avLst>
                <a:gd name="adj1" fmla="val 58347"/>
                <a:gd name="adj2" fmla="val -121889"/>
                <a:gd name="adj3" fmla="val 1666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erdana"/>
                <a:buNone/>
              </a:pPr>
              <a:r>
                <a:rPr lang="uk-UA" sz="2400" b="1" i="1" u="none" strike="noStrike" cap="none">
                  <a:solidFill>
                    <a:srgbClr val="FFFFFF"/>
                  </a:solidFill>
                  <a:ea typeface="Verdana"/>
                  <a:cs typeface="Times New Roman" pitchFamily="18" charset="0"/>
                  <a:sym typeface="Verdana"/>
                </a:rPr>
                <a:t>Підказки</a:t>
              </a:r>
              <a:endParaRPr sz="2400" b="1" i="1" u="none" strike="noStrike" cap="none">
                <a:solidFill>
                  <a:srgbClr val="FFFF00"/>
                </a:solidFill>
                <a:ea typeface="Verdana"/>
                <a:cs typeface="Times New Roman" pitchFamily="18" charset="0"/>
                <a:sym typeface="Verdana"/>
              </a:endParaRPr>
            </a:p>
          </p:txBody>
        </p:sp>
      </p:grpSp>
      <p:sp>
        <p:nvSpPr>
          <p:cNvPr id="248" name="Google Shape;248;p27"/>
          <p:cNvSpPr/>
          <p:nvPr/>
        </p:nvSpPr>
        <p:spPr>
          <a:xfrm>
            <a:off x="199852" y="764704"/>
            <a:ext cx="3483769" cy="578882"/>
          </a:xfrm>
          <a:prstGeom prst="wedgeRoundRectCallout">
            <a:avLst>
              <a:gd name="adj1" fmla="val -14779"/>
              <a:gd name="adj2" fmla="val 159288"/>
              <a:gd name="adj3" fmla="val 16667"/>
            </a:avLst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lang="uk-UA" sz="2800" b="1" i="1" u="none" strike="noStrike" cap="none" dirty="0">
                <a:solidFill>
                  <a:srgbClr val="FFFFFF"/>
                </a:solidFill>
                <a:ea typeface="Verdana"/>
                <a:cs typeface="Times New Roman" pitchFamily="18" charset="0"/>
                <a:sym typeface="Verdana"/>
              </a:rPr>
              <a:t>Колекція шаблонів</a:t>
            </a:r>
            <a:endParaRPr sz="2800" b="1" i="1" u="none" strike="noStrike" cap="none" dirty="0">
              <a:solidFill>
                <a:srgbClr val="FFFF00"/>
              </a:solidFill>
              <a:ea typeface="Verdana"/>
              <a:cs typeface="Times New Roman" pitchFamily="18" charset="0"/>
              <a:sym typeface="Verdana"/>
            </a:endParaRPr>
          </a:p>
        </p:txBody>
      </p:sp>
      <p:pic>
        <p:nvPicPr>
          <p:cNvPr id="12" name="Picture 6" descr="Рисунок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852" y="3018858"/>
            <a:ext cx="2096345" cy="261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90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Створення схем/діаграм </a:t>
            </a:r>
            <a:endParaRPr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8" name="Google Shape;268;p29"/>
          <p:cNvSpPr txBox="1"/>
          <p:nvPr/>
        </p:nvSpPr>
        <p:spPr>
          <a:xfrm>
            <a:off x="323528" y="908720"/>
            <a:ext cx="8480053" cy="230424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i="1" u="none" strike="noStrike" cap="none" dirty="0">
                <a:solidFill>
                  <a:srgbClr val="FFFFFF"/>
                </a:solidFill>
                <a:ea typeface="Verdana"/>
                <a:cs typeface="Times New Roman" pitchFamily="18" charset="0"/>
                <a:sym typeface="Verdana"/>
              </a:rPr>
              <a:t>Після вибору шаблону і потрібного макета до схеми/діаграми потрібно додати текст. Для цього необхідно клацнути лівою кнопкою миші на потрібному елементі та ввести текст, або скористатись полями для введення тексту в області </a:t>
            </a:r>
            <a:r>
              <a:rPr lang="uk-UA" b="1" i="1" u="none" strike="noStrike" cap="none" dirty="0">
                <a:solidFill>
                  <a:srgbClr val="FFFF00"/>
                </a:solidFill>
                <a:ea typeface="Verdana"/>
                <a:cs typeface="Times New Roman" pitchFamily="18" charset="0"/>
                <a:sym typeface="Verdana"/>
              </a:rPr>
              <a:t>Введіть текст</a:t>
            </a:r>
            <a:r>
              <a:rPr lang="uk-UA" b="1" i="1" u="none" strike="noStrike" cap="none" dirty="0">
                <a:solidFill>
                  <a:srgbClr val="FFFFFF"/>
                </a:solidFill>
                <a:ea typeface="Verdana"/>
                <a:cs typeface="Times New Roman" pitchFamily="18" charset="0"/>
                <a:sym typeface="Verdana"/>
              </a:rPr>
              <a:t>, що відкривається ліворуч.</a:t>
            </a:r>
            <a:endParaRPr sz="2000" dirty="0">
              <a:cs typeface="Times New Roman" pitchFamily="18" charset="0"/>
            </a:endParaRPr>
          </a:p>
        </p:txBody>
      </p:sp>
      <p:sp>
        <p:nvSpPr>
          <p:cNvPr id="270" name="Google Shape;270;p29"/>
          <p:cNvSpPr txBox="1"/>
          <p:nvPr/>
        </p:nvSpPr>
        <p:spPr>
          <a:xfrm>
            <a:off x="899592" y="3356992"/>
            <a:ext cx="5358801" cy="22316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Verdana"/>
              <a:buNone/>
            </a:pPr>
            <a:r>
              <a:rPr lang="uk-UA" b="1" i="1" u="none" strike="noStrike" cap="none" dirty="0">
                <a:solidFill>
                  <a:srgbClr val="002060"/>
                </a:solidFill>
                <a:ea typeface="Verdana"/>
                <a:cs typeface="Times New Roman" pitchFamily="18" charset="0"/>
                <a:sym typeface="Verdana"/>
              </a:rPr>
              <a:t>Щоб додати новий об'єкт до схеми/діаграми, слід у контекстному меню схема/діаграма вибрати потрібну вказівку, наприклад, Додати фігуру або Додати текст.</a:t>
            </a:r>
            <a:endParaRPr sz="2000" dirty="0"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57479676"/>
              </p:ext>
            </p:extLst>
          </p:nvPr>
        </p:nvGraphicFramePr>
        <p:xfrm>
          <a:off x="5898353" y="3501009"/>
          <a:ext cx="3105150" cy="220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4" descr="4-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4190"/>
            <a:ext cx="1738312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64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6"/>
          <p:cNvSpPr txBox="1">
            <a:spLocks noGrp="1"/>
          </p:cNvSpPr>
          <p:nvPr>
            <p:ph type="title"/>
          </p:nvPr>
        </p:nvSpPr>
        <p:spPr>
          <a:xfrm>
            <a:off x="1205032" y="260648"/>
            <a:ext cx="6790466" cy="1106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Розгадайте ребус</a:t>
            </a:r>
            <a:endParaRPr sz="4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6" name="Google Shape;346;p36" descr="http://www.zarobytyhroshi.com/images/243_1c7236e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9335" y="4909404"/>
            <a:ext cx="1447388" cy="156135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6"/>
          <p:cNvSpPr/>
          <p:nvPr/>
        </p:nvSpPr>
        <p:spPr>
          <a:xfrm>
            <a:off x="3059832" y="4668526"/>
            <a:ext cx="4634780" cy="102155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Verdana"/>
              <a:buNone/>
            </a:pPr>
            <a:r>
              <a:rPr lang="uk-UA" sz="5400" b="1" i="1" u="none" strike="noStrike" cap="none" dirty="0">
                <a:solidFill>
                  <a:srgbClr val="FFFFFF"/>
                </a:solidFill>
                <a:ea typeface="Verdana"/>
                <a:cs typeface="Times New Roman" pitchFamily="18" charset="0"/>
                <a:sym typeface="Verdana"/>
              </a:rPr>
              <a:t>Зображення</a:t>
            </a:r>
            <a:endParaRPr dirty="0">
              <a:cs typeface="Times New Roman" pitchFamily="18" charset="0"/>
            </a:endParaRPr>
          </a:p>
        </p:txBody>
      </p:sp>
      <p:grpSp>
        <p:nvGrpSpPr>
          <p:cNvPr id="350" name="Google Shape;350;p36"/>
          <p:cNvGrpSpPr/>
          <p:nvPr/>
        </p:nvGrpSpPr>
        <p:grpSpPr>
          <a:xfrm>
            <a:off x="220507" y="1340768"/>
            <a:ext cx="8849884" cy="3230007"/>
            <a:chOff x="395536" y="1845190"/>
            <a:chExt cx="8072830" cy="2209800"/>
          </a:xfrm>
        </p:grpSpPr>
        <p:pic>
          <p:nvPicPr>
            <p:cNvPr id="351" name="Google Shape;351;p3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5536" y="1845190"/>
              <a:ext cx="6153150" cy="2209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15741" y="1964637"/>
              <a:ext cx="1952625" cy="19335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0692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125113" cy="809060"/>
          </a:xfrm>
        </p:spPr>
        <p:txBody>
          <a:bodyPr/>
          <a:lstStyle/>
          <a:p>
            <a:pPr algn="ctr" eaLnBrk="1" hangingPunct="1"/>
            <a:r>
              <a:rPr lang="uk-UA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Питання для самоконтролю</a:t>
            </a:r>
            <a:endParaRPr lang="uk-UA" sz="4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14500" y="1124744"/>
            <a:ext cx="7165304" cy="3384376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Які малюнки можуть бути розміщені в текстовому документі?</a:t>
            </a:r>
          </a:p>
          <a:p>
            <a:pPr marL="0" indent="0" eaLnBrk="1" hangingPunct="1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Як вставити малюнок у текстовий документ? </a:t>
            </a:r>
          </a:p>
          <a:p>
            <a:pPr marL="0" indent="0" eaLnBrk="1" hangingPunct="1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 Як викликати діалогове меню "Формат рисунка"?</a:t>
            </a:r>
          </a:p>
          <a:p>
            <a:pPr marL="0" indent="0" eaLnBrk="1" hangingPunct="1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 Що таке обтікання малюнка текстом?</a:t>
            </a:r>
          </a:p>
          <a:p>
            <a:pPr marL="0" indent="0" eaLnBrk="1" hangingPunct="1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5. Як редагувати розміри малюнка?</a:t>
            </a:r>
          </a:p>
          <a:p>
            <a:pPr marL="0" indent="0" eaLnBrk="1" hangingPunct="1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6. Як перемістити або копіювати малюнок?</a:t>
            </a:r>
          </a:p>
          <a:p>
            <a:pPr marL="0" indent="0" eaLnBrk="1" hangingPunct="1">
              <a:buNone/>
            </a:pPr>
            <a:r>
              <a:rPr lang="uk-UA" sz="2400" dirty="0" smtClean="0"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7. Як створювати в текстовому документі організаційні діаграми?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8. Як видалити вставлений графічний об’єкт?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400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ru-RU" smtClean="0"/>
              <a:t>5 клас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86A2F-1B51-4B32-97B0-56EF135D7EE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7" name="Picture 16" descr="http://www.edu21.cap.ru/home/3689/admin/oformlenie/banner%20d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7"/>
          <a:stretch>
            <a:fillRect/>
          </a:stretch>
        </p:blipFill>
        <p:spPr bwMode="auto">
          <a:xfrm>
            <a:off x="0" y="3861048"/>
            <a:ext cx="30003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4"/>
          <p:cNvGrpSpPr>
            <a:grpSpLocks/>
          </p:cNvGrpSpPr>
          <p:nvPr/>
        </p:nvGrpSpPr>
        <p:grpSpPr bwMode="auto">
          <a:xfrm>
            <a:off x="276355" y="2492897"/>
            <a:ext cx="8281556" cy="3029334"/>
            <a:chOff x="1561" y="9227"/>
            <a:chExt cx="4790" cy="1249"/>
          </a:xfrm>
        </p:grpSpPr>
        <p:cxnSp>
          <p:nvCxnSpPr>
            <p:cNvPr id="1028" name="_s1028"/>
            <p:cNvCxnSpPr>
              <a:cxnSpLocks noChangeShapeType="1"/>
              <a:stCxn id="5" idx="2"/>
              <a:endCxn id="3" idx="3"/>
            </p:cNvCxnSpPr>
            <p:nvPr/>
          </p:nvCxnSpPr>
          <p:spPr bwMode="auto">
            <a:xfrm rot="10800000">
              <a:off x="3927" y="9697"/>
              <a:ext cx="514" cy="523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4" idx="4"/>
              <a:endCxn id="3" idx="3"/>
            </p:cNvCxnSpPr>
            <p:nvPr/>
          </p:nvCxnSpPr>
          <p:spPr bwMode="auto">
            <a:xfrm flipV="1">
              <a:off x="3401" y="9697"/>
              <a:ext cx="526" cy="523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0"/>
            <p:cNvSpPr>
              <a:spLocks noChangeArrowheads="1"/>
            </p:cNvSpPr>
            <p:nvPr/>
          </p:nvSpPr>
          <p:spPr bwMode="auto">
            <a:xfrm>
              <a:off x="2970" y="9227"/>
              <a:ext cx="1976" cy="470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                                                                                                                                                                                         Типи зображень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_s1031"/>
            <p:cNvSpPr>
              <a:spLocks noChangeArrowheads="1"/>
            </p:cNvSpPr>
            <p:nvPr/>
          </p:nvSpPr>
          <p:spPr bwMode="auto">
            <a:xfrm>
              <a:off x="1561" y="9902"/>
              <a:ext cx="1916" cy="574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fol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3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Графічні об'єкти</a:t>
              </a:r>
              <a:endParaRPr kumimoji="0" lang="ru-RU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_s1032"/>
            <p:cNvSpPr>
              <a:spLocks noChangeArrowheads="1"/>
            </p:cNvSpPr>
            <p:nvPr/>
          </p:nvSpPr>
          <p:spPr bwMode="auto">
            <a:xfrm>
              <a:off x="4441" y="9902"/>
              <a:ext cx="1910" cy="574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fol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Малюнки</a:t>
              </a:r>
              <a:r>
                <a:rPr kumimoji="0" lang="uk-UA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.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539552" y="260648"/>
            <a:ext cx="81724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Двома основними типами зображень, що використовуються в документах Microsoft Word  є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графічні об'єкти і малюнки. Ці об'єкти є частиною документа Microsoft Word.</a:t>
            </a:r>
            <a:r>
              <a:rPr lang="uk-UA" sz="2400" b="1" i="1" dirty="0">
                <a:solidFill>
                  <a:srgbClr val="3333CC"/>
                </a:solidFill>
                <a:latin typeface="Arial Rounded MT Bold" pitchFamily="34" charset="0"/>
              </a:rPr>
              <a:t> </a:t>
            </a:r>
            <a:endParaRPr lang="ru-RU" sz="2400" b="1" i="1" dirty="0">
              <a:solidFill>
                <a:srgbClr val="3333CC"/>
              </a:solidFill>
              <a:latin typeface="Arial Rounded MT Bold" pitchFamily="34" charset="0"/>
            </a:endParaRPr>
          </a:p>
        </p:txBody>
      </p:sp>
      <p:pic>
        <p:nvPicPr>
          <p:cNvPr id="4128" name="Picture 32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1681841" cy="171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Тройная стрелка влево/вправо/вверх 12"/>
          <p:cNvSpPr/>
          <p:nvPr/>
        </p:nvSpPr>
        <p:spPr>
          <a:xfrm>
            <a:off x="3588978" y="3854984"/>
            <a:ext cx="1666684" cy="1230199"/>
          </a:xfrm>
          <a:prstGeom prst="leftRight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Google Shape;108;p15" descr="doc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3194" y="1556792"/>
            <a:ext cx="1613261" cy="27102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5 клас</a:t>
            </a:r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AF0F6-0668-4F01-8F7C-3B52CCE2D9DB}" type="slidenum">
              <a:rPr lang="uk-UA" smtClean="0"/>
              <a:pPr>
                <a:defRPr/>
              </a:pPr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883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3456384" cy="936104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Висновки: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19672" y="1340768"/>
            <a:ext cx="662421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uk-UA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допомогою графічних об'єктів текстового редактора можна оформлювати різні документи, звіти. Оживляти інформацію.</a:t>
            </a:r>
          </a:p>
        </p:txBody>
      </p:sp>
      <p:pic>
        <p:nvPicPr>
          <p:cNvPr id="19462" name="Picture 6" descr="COMP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38509"/>
            <a:ext cx="15128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861048"/>
            <a:ext cx="626469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Домашнє завдання:</a:t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2800" b="1" dirty="0" smtClean="0">
                <a:solidFill>
                  <a:srgbClr val="FFFF00"/>
                </a:solidFill>
              </a:rPr>
              <a:t>Створити  текстовий документ «</a:t>
            </a:r>
            <a:r>
              <a:rPr lang="uk-UA" sz="2800" b="1" dirty="0">
                <a:solidFill>
                  <a:srgbClr val="FFFF00"/>
                </a:solidFill>
              </a:rPr>
              <a:t>Листівка</a:t>
            </a:r>
            <a:r>
              <a:rPr lang="uk-UA" sz="2800" b="1" dirty="0" smtClean="0">
                <a:solidFill>
                  <a:srgbClr val="FFFF00"/>
                </a:solidFill>
              </a:rPr>
              <a:t>»,  якій містить малюнки для привітання друга з днем народження. Використовуйте вивчений матеріал.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6" name="Picture 1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340768"/>
            <a:ext cx="1926531" cy="2054966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5 клас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D889A-AC6F-4496-BFEE-F1644122E39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9" name="Picture 8" descr="J00788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4653136"/>
            <a:ext cx="23764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12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7560642" cy="154399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Дякую за увагу !</a:t>
            </a:r>
            <a:endParaRPr lang="ru-RU" sz="6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C:\Users\Лариса\AppData\Local\Microsoft\Windows\Temporary Internet Files\Content.IE5\U73DV7NI\smiley_PNG6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781300"/>
            <a:ext cx="30988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245" y="3375742"/>
            <a:ext cx="2502595" cy="2669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657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1"/>
            <a:ext cx="7704856" cy="1080120"/>
          </a:xfrm>
        </p:spPr>
        <p:txBody>
          <a:bodyPr/>
          <a:lstStyle/>
          <a:p>
            <a:pPr eaLnBrk="1" hangingPunct="1"/>
            <a:r>
              <a:rPr lang="uk-UA" sz="4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Призначення малюнків у тексті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45817" y="1124744"/>
            <a:ext cx="7690048" cy="187220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Малюнки в документах використовуються, щоб привернути увагу (наприклад, оголошення), ілюструвати текст в книгах, діаграмами стисло дати інформацію про фінансову діяльність підприємства тощо.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 з малюнками стає виразним і цікавим.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187624" y="6341761"/>
            <a:ext cx="5256399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5 клас</a:t>
            </a:r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45817" y="3110949"/>
            <a:ext cx="6762488" cy="75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dirty="0" smtClean="0">
                <a:solidFill>
                  <a:srgbClr val="FFC000"/>
                </a:solidFill>
              </a:rPr>
              <a:t>Дії над малюнками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04" y="3720020"/>
            <a:ext cx="5001322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buFont typeface="Wingdings" pitchFamily="2" charset="2"/>
              <a:buChar char="Ø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Малюнки можна збільшувати або зменшувати, використовувати фрагменти з кількох малюнків для створення нового.</a:t>
            </a:r>
          </a:p>
        </p:txBody>
      </p:sp>
      <p:pic>
        <p:nvPicPr>
          <p:cNvPr id="8" name="Picture 5" descr="J01490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04413"/>
            <a:ext cx="3527623" cy="2369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J01490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44155"/>
            <a:ext cx="1973263" cy="132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211960" y="5445224"/>
            <a:ext cx="1080120" cy="5760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86A2F-1B51-4B32-97B0-56EF135D7EE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348880"/>
            <a:ext cx="7522997" cy="924475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текстовому документі Word можуть бути розташовані</a:t>
            </a:r>
            <a:endParaRPr lang="uk-UA" sz="28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51797" y="2924944"/>
            <a:ext cx="6884499" cy="2808287"/>
          </a:xfrm>
        </p:spPr>
        <p:txBody>
          <a:bodyPr>
            <a:normAutofit fontScale="92500"/>
          </a:bodyPr>
          <a:lstStyle/>
          <a:p>
            <a:pPr marL="0" indent="0" algn="ctr" eaLnBrk="1" hangingPunct="1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прості малюнки, створені у середовищі Word;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малюнки, створені графічними редакторами Windows;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малюнки, одержані за допомогою сканера, та цифрового фотоапарата;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малюнки, одержані з Internet;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малюнки, запозичені із колекцій, бібліотеки «Зображення».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ru-RU" smtClean="0"/>
              <a:t>5 клас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9169" y="188640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Додавання малюнків із файлу 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Додати графічні об'єкти: фото, малюнки, схеми або діаграми до тексту можна за допомогою інструментів групи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Ілюстрації,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що розміщуються на вкладці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Вставлення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8205" t="25594" r="61058" b="53465"/>
          <a:stretch/>
        </p:blipFill>
        <p:spPr bwMode="auto">
          <a:xfrm>
            <a:off x="6916613" y="4797152"/>
            <a:ext cx="2047875" cy="1962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86A2F-1B51-4B32-97B0-56EF135D7EE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878016" y="162512"/>
            <a:ext cx="6790466" cy="74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Додавання малюнків із файлу</a:t>
            </a:r>
            <a:endParaRPr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463771" y="1052736"/>
            <a:ext cx="4806026" cy="2808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>
                <a:solidFill>
                  <a:schemeClr val="accent3">
                    <a:lumMod val="50000"/>
                  </a:schemeClr>
                </a:solidFill>
                <a:ea typeface="Verdana"/>
                <a:cs typeface="Times New Roman" pitchFamily="18" charset="0"/>
                <a:sym typeface="Verdana"/>
              </a:rPr>
              <a:t>Щоб виділити зображення, його потрібно клацнути лівою кнопкою миші. Виділене зображення має прямокутну рамку з маркерами. </a:t>
            </a:r>
            <a:endParaRPr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46" name="Google Shape;14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5196" y="1052736"/>
            <a:ext cx="3553296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>
          <a:xfrm>
            <a:off x="465755" y="4005064"/>
            <a:ext cx="8242737" cy="20162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>
                <a:solidFill>
                  <a:srgbClr val="FFFFFF"/>
                </a:solidFill>
                <a:ea typeface="Verdana"/>
                <a:cs typeface="Times New Roman" pitchFamily="18" charset="0"/>
                <a:sym typeface="Verdana"/>
              </a:rPr>
              <a:t>За допомогою маркерів графічні об’єкти можна розтягувати, стискати, обертати. Так, фігури можна збільшувати, зменшувати, обертати, віддзеркалювати, розфарбовувати, комбінувати.</a:t>
            </a:r>
            <a:endParaRPr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3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5" grpId="0" animBg="1"/>
      <p:bldP spid="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xfrm>
            <a:off x="878016" y="162512"/>
            <a:ext cx="6790466" cy="89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Способи розташування зображення</a:t>
            </a:r>
            <a:endParaRPr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3768" y="1229988"/>
            <a:ext cx="2555258" cy="4561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0" name="Google Shape;18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1146774"/>
            <a:ext cx="3428501" cy="4633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6" descr="http://www.edu21.cap.ru/home/3689/admin/oformlenie/banner%20d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7"/>
          <a:stretch>
            <a:fillRect/>
          </a:stretch>
        </p:blipFill>
        <p:spPr bwMode="auto">
          <a:xfrm>
            <a:off x="-7462" y="2253529"/>
            <a:ext cx="2691330" cy="225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16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78016" y="162512"/>
            <a:ext cx="6790466" cy="89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Додавання малюнків із файлу</a:t>
            </a:r>
            <a:endParaRPr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354845" y="1052736"/>
            <a:ext cx="8478434" cy="180019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Додати графічні об'єкти: фото, малюнки, схеми або діаграми до тексту можна за допомогою інструментів групи </a:t>
            </a:r>
            <a:r>
              <a:rPr lang="uk-UA" sz="2800" b="1" i="1" u="none" strike="noStrike" cap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Ілюстрації,</a:t>
            </a:r>
            <a:r>
              <a:rPr lang="uk-UA" sz="2800" b="1" i="1" u="none" strike="noStrike" cap="none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що розміщуються на вкладці </a:t>
            </a:r>
            <a:r>
              <a:rPr lang="uk-UA" sz="2800" b="1" i="1" u="none" strike="noStrike" cap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Вставлення.</a:t>
            </a:r>
            <a:r>
              <a:rPr lang="uk-UA" sz="2800" b="1" i="1" u="none" strike="noStrike" cap="none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endParaRPr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08887" y="3287888"/>
            <a:ext cx="8208912" cy="2723979"/>
            <a:chOff x="251520" y="3369317"/>
            <a:chExt cx="8712968" cy="3084019"/>
          </a:xfrm>
        </p:grpSpPr>
        <p:pic>
          <p:nvPicPr>
            <p:cNvPr id="97" name="Google Shape;97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1520" y="3369317"/>
              <a:ext cx="8712968" cy="3084019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98" name="Google Shape;98;p14"/>
            <p:cNvSpPr/>
            <p:nvPr/>
          </p:nvSpPr>
          <p:spPr>
            <a:xfrm>
              <a:off x="2314743" y="3913412"/>
              <a:ext cx="1414295" cy="658208"/>
            </a:xfrm>
            <a:prstGeom prst="rect">
              <a:avLst/>
            </a:prstGeom>
            <a:solidFill>
              <a:srgbClr val="008000">
                <a:alpha val="29803"/>
              </a:srgbClr>
            </a:solidFill>
            <a:ln w="57150" cap="flat" cmpd="sng">
              <a:solidFill>
                <a:srgbClr val="D247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3400593" y="4571620"/>
              <a:ext cx="5464801" cy="1880018"/>
            </a:xfrm>
            <a:prstGeom prst="rect">
              <a:avLst/>
            </a:prstGeom>
            <a:solidFill>
              <a:srgbClr val="008000">
                <a:alpha val="29803"/>
              </a:srgbClr>
            </a:solidFill>
            <a:ln w="57150" cap="flat" cmpd="sng">
              <a:solidFill>
                <a:srgbClr val="D247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 rot="-2700000">
              <a:off x="6564892" y="3854296"/>
              <a:ext cx="1091605" cy="648072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444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35045" y="2327877"/>
            <a:ext cx="6963566" cy="2569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878016" y="162512"/>
            <a:ext cx="7870448" cy="89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sz="4000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Додавання малюнків із файлу</a:t>
            </a:r>
            <a:endParaRPr sz="4000" b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134634" y="1196752"/>
            <a:ext cx="8469814" cy="488454"/>
          </a:xfrm>
          <a:prstGeom prst="roundRect">
            <a:avLst>
              <a:gd name="adj" fmla="val 973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lang="uk-UA" sz="2400" b="1" i="1" u="none" strike="noStrike" cap="none" dirty="0">
                <a:solidFill>
                  <a:srgbClr val="FFFFFF"/>
                </a:solidFill>
                <a:ea typeface="Verdana"/>
                <a:cs typeface="Times New Roman" pitchFamily="18" charset="0"/>
                <a:sym typeface="Verdana"/>
              </a:rPr>
              <a:t>1. Перейти на вкладку </a:t>
            </a:r>
            <a:r>
              <a:rPr lang="uk-UA" sz="2400" b="1" i="1" u="none" strike="noStrike" cap="none" dirty="0">
                <a:solidFill>
                  <a:srgbClr val="FFFF00"/>
                </a:solidFill>
                <a:ea typeface="Verdana"/>
                <a:cs typeface="Times New Roman" pitchFamily="18" charset="0"/>
                <a:sym typeface="Verdana"/>
              </a:rPr>
              <a:t>Вставлення</a:t>
            </a:r>
            <a:endParaRPr dirty="0">
              <a:cs typeface="Times New Roman" pitchFamily="18" charset="0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134634" y="1796125"/>
            <a:ext cx="8469814" cy="531752"/>
          </a:xfrm>
          <a:prstGeom prst="roundRect">
            <a:avLst>
              <a:gd name="adj" fmla="val 973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lang="uk-UA" sz="2400" b="1" i="1" u="none" strike="noStrike" cap="none" dirty="0">
                <a:solidFill>
                  <a:srgbClr val="FFFFFF"/>
                </a:solidFill>
                <a:ea typeface="Verdana"/>
                <a:cs typeface="Times New Roman" pitchFamily="18" charset="0"/>
                <a:sym typeface="Verdana"/>
              </a:rPr>
              <a:t>2. Вибрати команду </a:t>
            </a:r>
            <a:r>
              <a:rPr lang="uk-UA" sz="2400" b="1" i="1" u="none" strike="noStrike" cap="none" dirty="0">
                <a:solidFill>
                  <a:srgbClr val="FFFF00"/>
                </a:solidFill>
                <a:ea typeface="Verdana"/>
                <a:cs typeface="Times New Roman" pitchFamily="18" charset="0"/>
                <a:sym typeface="Verdana"/>
              </a:rPr>
              <a:t>Зображення</a:t>
            </a:r>
            <a:endParaRPr dirty="0">
              <a:cs typeface="Times New Roman" pitchFamily="18" charset="0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2609255" y="2863092"/>
            <a:ext cx="1139428" cy="513521"/>
          </a:xfrm>
          <a:prstGeom prst="roundRect">
            <a:avLst>
              <a:gd name="adj" fmla="val 16667"/>
            </a:avLst>
          </a:prstGeom>
          <a:solidFill>
            <a:srgbClr val="008000">
              <a:alpha val="29803"/>
            </a:srgbClr>
          </a:solidFill>
          <a:ln w="57150" cap="flat" cmpd="sng">
            <a:solidFill>
              <a:srgbClr val="D247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3477462" y="3413812"/>
            <a:ext cx="958416" cy="979480"/>
          </a:xfrm>
          <a:prstGeom prst="roundRect">
            <a:avLst>
              <a:gd name="adj" fmla="val 16667"/>
            </a:avLst>
          </a:prstGeom>
          <a:solidFill>
            <a:srgbClr val="008000">
              <a:alpha val="29803"/>
            </a:srgbClr>
          </a:solidFill>
          <a:ln w="57150" cap="flat" cmpd="sng">
            <a:solidFill>
              <a:srgbClr val="D247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134634" y="5013657"/>
            <a:ext cx="8541822" cy="488454"/>
          </a:xfrm>
          <a:prstGeom prst="roundRect">
            <a:avLst>
              <a:gd name="adj" fmla="val 973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lang="uk-UA" sz="2400" b="1" i="1" u="none" strike="noStrike" cap="none" dirty="0">
                <a:solidFill>
                  <a:srgbClr val="FFFFFF"/>
                </a:solidFill>
                <a:ea typeface="Verdana"/>
                <a:cs typeface="Times New Roman" pitchFamily="18" charset="0"/>
                <a:sym typeface="Verdana"/>
              </a:rPr>
              <a:t>3. Вибрати файл зображення</a:t>
            </a:r>
            <a:endParaRPr dirty="0">
              <a:cs typeface="Times New Roman" pitchFamily="18" charset="0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372200" y="5686514"/>
            <a:ext cx="1946123" cy="720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4" name="Google Shape;124;p16"/>
          <p:cNvSpPr/>
          <p:nvPr/>
        </p:nvSpPr>
        <p:spPr>
          <a:xfrm>
            <a:off x="168926" y="5712699"/>
            <a:ext cx="6059258" cy="488454"/>
          </a:xfrm>
          <a:prstGeom prst="roundRect">
            <a:avLst>
              <a:gd name="adj" fmla="val 973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lang="uk-UA" sz="2400" b="1" i="1" u="none" strike="noStrike" cap="none" dirty="0">
                <a:solidFill>
                  <a:srgbClr val="FFFFFF"/>
                </a:solidFill>
                <a:ea typeface="Verdana"/>
                <a:cs typeface="Times New Roman" pitchFamily="18" charset="0"/>
                <a:sym typeface="Verdana"/>
              </a:rPr>
              <a:t>4. Натиснути кнопку </a:t>
            </a:r>
            <a:r>
              <a:rPr lang="uk-UA" sz="2400" b="1" i="1" u="none" strike="noStrike" cap="none" dirty="0" smtClean="0">
                <a:solidFill>
                  <a:srgbClr val="FFFFFF"/>
                </a:solidFill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uk-UA" sz="2400" b="1" i="1" u="none" strike="noStrike" cap="none" dirty="0" smtClean="0">
                <a:solidFill>
                  <a:srgbClr val="FFFF00"/>
                </a:solidFill>
                <a:ea typeface="Verdana"/>
                <a:cs typeface="Times New Roman" pitchFamily="18" charset="0"/>
                <a:sym typeface="Verdana"/>
              </a:rPr>
              <a:t>Вставити</a:t>
            </a:r>
            <a:endParaRPr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5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title"/>
          </p:nvPr>
        </p:nvSpPr>
        <p:spPr>
          <a:xfrm>
            <a:off x="878016" y="162512"/>
            <a:ext cx="6790466" cy="81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sz="4000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Додавання малюнків із файлу</a:t>
            </a:r>
            <a:endParaRPr sz="4000" b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" name="Google Shape;306;p33"/>
          <p:cNvSpPr txBox="1"/>
          <p:nvPr/>
        </p:nvSpPr>
        <p:spPr>
          <a:xfrm>
            <a:off x="65334" y="980728"/>
            <a:ext cx="9037607" cy="15121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>
                <a:solidFill>
                  <a:schemeClr val="accent5">
                    <a:lumMod val="50000"/>
                  </a:schemeClr>
                </a:solidFill>
                <a:ea typeface="Verdana"/>
                <a:cs typeface="Times New Roman" pitchFamily="18" charset="0"/>
                <a:sym typeface="Verdana"/>
              </a:rPr>
              <a:t>Вставлене зображення можна видалити.</a:t>
            </a:r>
            <a:endParaRPr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>
                <a:solidFill>
                  <a:schemeClr val="accent5">
                    <a:lumMod val="50000"/>
                  </a:schemeClr>
                </a:solidFill>
                <a:ea typeface="Verdana"/>
                <a:cs typeface="Times New Roman" pitchFamily="18" charset="0"/>
                <a:sym typeface="Verdana"/>
              </a:rPr>
              <a:t>Щоб видалити зображення, його потрібно виділити та натиснути клавішу </a:t>
            </a:r>
            <a:r>
              <a:rPr lang="uk-UA" sz="2800" b="1" i="1" u="none" strike="noStrike" cap="none" dirty="0" err="1">
                <a:solidFill>
                  <a:srgbClr val="FFFF00"/>
                </a:solidFill>
                <a:ea typeface="Verdana"/>
                <a:cs typeface="Times New Roman" pitchFamily="18" charset="0"/>
                <a:sym typeface="Verdana"/>
              </a:rPr>
              <a:t>Delete</a:t>
            </a:r>
            <a:r>
              <a:rPr lang="uk-UA" sz="2800" b="1" i="1" u="none" strike="noStrike" cap="none" dirty="0">
                <a:solidFill>
                  <a:srgbClr val="FFFF00"/>
                </a:solidFill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uk-UA" sz="2800" b="1" i="1" u="none" strike="noStrike" cap="none" dirty="0">
                <a:solidFill>
                  <a:schemeClr val="accent5">
                    <a:lumMod val="50000"/>
                  </a:schemeClr>
                </a:solidFill>
                <a:ea typeface="Verdana"/>
                <a:cs typeface="Times New Roman" pitchFamily="18" charset="0"/>
                <a:sym typeface="Verdana"/>
              </a:rPr>
              <a:t>або </a:t>
            </a:r>
            <a:r>
              <a:rPr lang="uk-UA" sz="2800" b="1" i="1" u="none" strike="noStrike" cap="none" dirty="0" err="1">
                <a:solidFill>
                  <a:srgbClr val="FFFF00"/>
                </a:solidFill>
                <a:ea typeface="Verdana"/>
                <a:cs typeface="Times New Roman" pitchFamily="18" charset="0"/>
                <a:sym typeface="Verdana"/>
              </a:rPr>
              <a:t>BackSpace</a:t>
            </a:r>
            <a:r>
              <a:rPr lang="uk-UA" sz="2800" b="1" i="1" u="none" strike="noStrike" cap="none" dirty="0">
                <a:solidFill>
                  <a:srgbClr val="FFFF00"/>
                </a:solidFill>
                <a:ea typeface="Verdana"/>
                <a:cs typeface="Times New Roman" pitchFamily="18" charset="0"/>
                <a:sym typeface="Verdana"/>
              </a:rPr>
              <a:t>.</a:t>
            </a:r>
            <a:endParaRPr dirty="0">
              <a:solidFill>
                <a:srgbClr val="FFFF00"/>
              </a:solidFill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1176" y="2581759"/>
            <a:ext cx="7757207" cy="3959383"/>
            <a:chOff x="271176" y="2581759"/>
            <a:chExt cx="7757207" cy="3959383"/>
          </a:xfrm>
        </p:grpSpPr>
        <p:pic>
          <p:nvPicPr>
            <p:cNvPr id="308" name="Google Shape;308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21686" y="2581759"/>
              <a:ext cx="6406697" cy="395938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309" name="Google Shape;309;p33"/>
            <p:cNvSpPr/>
            <p:nvPr/>
          </p:nvSpPr>
          <p:spPr>
            <a:xfrm>
              <a:off x="2610970" y="2732116"/>
              <a:ext cx="852320" cy="1245032"/>
            </a:xfrm>
            <a:prstGeom prst="rect">
              <a:avLst/>
            </a:prstGeom>
            <a:solidFill>
              <a:srgbClr val="008000">
                <a:alpha val="29803"/>
              </a:srgbClr>
            </a:solidFill>
            <a:ln w="57150" cap="flat" cmpd="sng">
              <a:solidFill>
                <a:srgbClr val="D247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10" name="Google Shape;310;p33"/>
            <p:cNvSpPr/>
            <p:nvPr/>
          </p:nvSpPr>
          <p:spPr>
            <a:xfrm>
              <a:off x="4026415" y="3965414"/>
              <a:ext cx="852320" cy="1245032"/>
            </a:xfrm>
            <a:prstGeom prst="rect">
              <a:avLst/>
            </a:prstGeom>
            <a:solidFill>
              <a:srgbClr val="008000">
                <a:alpha val="29803"/>
              </a:srgbClr>
            </a:solidFill>
            <a:ln w="57150" cap="flat" cmpd="sng">
              <a:solidFill>
                <a:srgbClr val="D247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11" name="Google Shape;311;p33"/>
            <p:cNvSpPr/>
            <p:nvPr/>
          </p:nvSpPr>
          <p:spPr>
            <a:xfrm>
              <a:off x="4490419" y="5515731"/>
              <a:ext cx="2392676" cy="707886"/>
            </a:xfrm>
            <a:prstGeom prst="wedgeRectCallout">
              <a:avLst>
                <a:gd name="adj1" fmla="val -43717"/>
                <a:gd name="adj2" fmla="val -128045"/>
              </a:avLst>
            </a:prstGeom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4000" b="1" i="0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Delete </a:t>
              </a:r>
              <a:endParaRPr sz="4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12" name="Google Shape;312;p33"/>
            <p:cNvSpPr/>
            <p:nvPr/>
          </p:nvSpPr>
          <p:spPr>
            <a:xfrm>
              <a:off x="271176" y="4101342"/>
              <a:ext cx="2496363" cy="707886"/>
            </a:xfrm>
            <a:prstGeom prst="wedgeRectCallout">
              <a:avLst>
                <a:gd name="adj1" fmla="val 53409"/>
                <a:gd name="adj2" fmla="val -120567"/>
              </a:avLst>
            </a:prstGeom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4000" b="1" i="0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BackSpace </a:t>
              </a:r>
              <a:endParaRPr sz="4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793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1305</TotalTime>
  <Words>716</Words>
  <Application>Microsoft Office PowerPoint</Application>
  <PresentationFormat>Экран (4:3)</PresentationFormat>
  <Paragraphs>103</Paragraphs>
  <Slides>21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Spring</vt:lpstr>
      <vt:lpstr>Зображення у текстовому  документі MS Word </vt:lpstr>
      <vt:lpstr>Презентация PowerPoint</vt:lpstr>
      <vt:lpstr>Призначення малюнків у тексті</vt:lpstr>
      <vt:lpstr>У текстовому документі Word можуть бути розташовані</vt:lpstr>
      <vt:lpstr>Додавання малюнків із файлу</vt:lpstr>
      <vt:lpstr>Способи розташування зображення</vt:lpstr>
      <vt:lpstr>Додавання малюнків із файлу</vt:lpstr>
      <vt:lpstr>Додавання малюнків із файлу</vt:lpstr>
      <vt:lpstr>Додавання малюнків із файлу</vt:lpstr>
      <vt:lpstr>Додавання геометричних фігур </vt:lpstr>
      <vt:lpstr>Презентация PowerPoint</vt:lpstr>
      <vt:lpstr>Презентация PowerPoint</vt:lpstr>
      <vt:lpstr>Презентация PowerPoint</vt:lpstr>
      <vt:lpstr>Презентация PowerPoint</vt:lpstr>
      <vt:lpstr>Створення схем/діаграм </vt:lpstr>
      <vt:lpstr>Вікно Вибір рисунка SmartArt</vt:lpstr>
      <vt:lpstr>Створення схем/діаграм </vt:lpstr>
      <vt:lpstr>Розгадайте ребус</vt:lpstr>
      <vt:lpstr>Питання для самоконтролю</vt:lpstr>
      <vt:lpstr>Висновки: </vt:lpstr>
      <vt:lpstr>Дякую за увагу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Текстовий  процесор MS Word</dc:title>
  <dc:creator>Teacher</dc:creator>
  <cp:lastModifiedBy>Лариса</cp:lastModifiedBy>
  <cp:revision>71</cp:revision>
  <dcterms:created xsi:type="dcterms:W3CDTF">2006-10-31T06:38:47Z</dcterms:created>
  <dcterms:modified xsi:type="dcterms:W3CDTF">2021-10-02T15:13:10Z</dcterms:modified>
</cp:coreProperties>
</file>