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0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68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4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1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7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0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8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5F331-83B2-41E9-B6B1-98B364F0CC7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73EE-68C1-4038-913B-85746B8DA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1"/>
            <a:ext cx="12192000" cy="6844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27" y="778018"/>
            <a:ext cx="4826145" cy="48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804145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189151" y="5418858"/>
            <a:ext cx="3681046" cy="101138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087959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53" y="692728"/>
            <a:ext cx="5435560" cy="42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804145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801182" y="5418858"/>
            <a:ext cx="3681046" cy="101138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801182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82" y="102474"/>
            <a:ext cx="8886392" cy="51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804145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189151" y="5418858"/>
            <a:ext cx="3681046" cy="101138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087959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59" y="164955"/>
            <a:ext cx="8599615" cy="5066021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rot="759810">
            <a:off x="5324041" y="990298"/>
            <a:ext cx="1802502" cy="37407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804145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189151" y="5418858"/>
            <a:ext cx="3681046" cy="101138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087959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89" y="238314"/>
            <a:ext cx="8643985" cy="490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804145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189151" y="5418858"/>
            <a:ext cx="3681046" cy="101138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087959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6" y="310647"/>
            <a:ext cx="4998419" cy="48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462200"/>
            <a:ext cx="6276109" cy="59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891" y="694490"/>
            <a:ext cx="2362200" cy="1933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583969" y="555991"/>
            <a:ext cx="11026140" cy="578619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для самоконтролю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Day</a:t>
            </a: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A Powerful Daily Routine that Will Upgrade Your Life (With Exact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069" y="2947554"/>
            <a:ext cx="5709804" cy="3217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5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33349" y="441830"/>
            <a:ext cx="10042469" cy="871007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</a:t>
            </a: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виконання тесту для самоконтролю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виконанням тесту спочатку переглянь вивчений теоретичний матеріал 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лексичний матеріал у словнику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uk-UA" sz="28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тобі пропонується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слайдів, в яких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обрати, яке дієслово утворить вірне словосполучення;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поспішай, поміркуй над завданням, кожне із завдань оцінюється в 1 бал;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тим як перейти до наступного слайду, ти побачиш правильну відповідь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Бажаю успіхів!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фыв\Desktop\мотиконс\ок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785" y="5167746"/>
            <a:ext cx="1759960" cy="1378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0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-12292" y="2925040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9243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8308571" y="2925040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stay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-24586" y="4925722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</a:t>
            </a: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8308571" y="487939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8308571" y="1069400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44" y="1430049"/>
            <a:ext cx="4449727" cy="41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147141" y="5654385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8148036" y="5654385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7437" y="5654385"/>
            <a:ext cx="3681046" cy="101138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46246" y="5654385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60" y="0"/>
            <a:ext cx="8251680" cy="55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712" cy="5540525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147141" y="5654385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8148036" y="5654385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7437" y="5654385"/>
            <a:ext cx="3681046" cy="101138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46246" y="5654385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147141" y="5654385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8148036" y="5654385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7437" y="5654385"/>
            <a:ext cx="3681046" cy="101138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146246" y="5654385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27289"/>
            <a:ext cx="10150619" cy="5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804145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189151" y="5418858"/>
            <a:ext cx="3681046" cy="101138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087959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986" y="533264"/>
            <a:ext cx="4601873" cy="466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804145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189151" y="5418858"/>
            <a:ext cx="3681046" cy="1011382"/>
          </a:xfrm>
          <a:prstGeom prst="rect">
            <a:avLst/>
          </a:prstGeom>
          <a:solidFill>
            <a:srgbClr val="FF00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087959" y="5418858"/>
            <a:ext cx="3883429" cy="1011382"/>
          </a:xfrm>
          <a:prstGeom prst="rect">
            <a:avLst/>
          </a:prstGeom>
          <a:solidFill>
            <a:srgbClr val="92D05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kumimoji="0" lang="en-US" alt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176802"/>
            <a:ext cx="6581342" cy="51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124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2020-07-03T18:10:34Z</dcterms:created>
  <dcterms:modified xsi:type="dcterms:W3CDTF">2020-07-09T13:46:50Z</dcterms:modified>
</cp:coreProperties>
</file>