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84" r:id="rId3"/>
    <p:sldId id="285" r:id="rId4"/>
    <p:sldId id="286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258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61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220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807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681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445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112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470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505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988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675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919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B5F331-83B2-41E9-B6B1-98B364F0CC76}" type="datetimeFigureOut">
              <a:rPr lang="ru-RU" smtClean="0"/>
              <a:t>09.07.2020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12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51"/>
            <a:ext cx="12192000" cy="68442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2927" y="778018"/>
            <a:ext cx="4826145" cy="4826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03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3"/>
          <p:cNvSpPr>
            <a:spLocks noChangeArrowheads="1"/>
          </p:cNvSpPr>
          <p:nvPr/>
        </p:nvSpPr>
        <p:spPr bwMode="auto">
          <a:xfrm>
            <a:off x="6804145" y="5418858"/>
            <a:ext cx="3883429" cy="1011382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2189151" y="5418858"/>
            <a:ext cx="3681046" cy="1011382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2087959" y="5418858"/>
            <a:ext cx="3883429" cy="1011382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stay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553" y="692728"/>
            <a:ext cx="5435560" cy="4295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966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3"/>
          <p:cNvSpPr>
            <a:spLocks noChangeArrowheads="1"/>
          </p:cNvSpPr>
          <p:nvPr/>
        </p:nvSpPr>
        <p:spPr bwMode="auto">
          <a:xfrm>
            <a:off x="6804145" y="5418858"/>
            <a:ext cx="3883429" cy="1011382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experiments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1801182" y="5418858"/>
            <a:ext cx="3681046" cy="1011382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1801182" y="5418858"/>
            <a:ext cx="3883429" cy="1011382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182" y="102474"/>
            <a:ext cx="8886392" cy="516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146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3"/>
          <p:cNvSpPr>
            <a:spLocks noChangeArrowheads="1"/>
          </p:cNvSpPr>
          <p:nvPr/>
        </p:nvSpPr>
        <p:spPr bwMode="auto">
          <a:xfrm>
            <a:off x="6804145" y="5418858"/>
            <a:ext cx="3883429" cy="1011382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plans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2189151" y="5418858"/>
            <a:ext cx="3681046" cy="1011382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2087959" y="5418858"/>
            <a:ext cx="3883429" cy="1011382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make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959" y="164955"/>
            <a:ext cx="8599615" cy="5066021"/>
          </a:xfrm>
          <a:prstGeom prst="rect">
            <a:avLst/>
          </a:prstGeom>
        </p:spPr>
      </p:pic>
      <p:sp>
        <p:nvSpPr>
          <p:cNvPr id="7" name="Стрелка влево 6"/>
          <p:cNvSpPr/>
          <p:nvPr/>
        </p:nvSpPr>
        <p:spPr>
          <a:xfrm rot="759810">
            <a:off x="5324041" y="990298"/>
            <a:ext cx="1802502" cy="374073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154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3"/>
          <p:cNvSpPr>
            <a:spLocks noChangeArrowheads="1"/>
          </p:cNvSpPr>
          <p:nvPr/>
        </p:nvSpPr>
        <p:spPr bwMode="auto">
          <a:xfrm>
            <a:off x="6804145" y="5418858"/>
            <a:ext cx="3883429" cy="1011382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friends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2189151" y="5418858"/>
            <a:ext cx="3681046" cy="1011382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2087959" y="5418858"/>
            <a:ext cx="3883429" cy="1011382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meet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589" y="238314"/>
            <a:ext cx="8643985" cy="490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715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3"/>
          <p:cNvSpPr>
            <a:spLocks noChangeArrowheads="1"/>
          </p:cNvSpPr>
          <p:nvPr/>
        </p:nvSpPr>
        <p:spPr bwMode="auto">
          <a:xfrm>
            <a:off x="6804145" y="5418858"/>
            <a:ext cx="3883429" cy="1011382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nothing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2189151" y="5418858"/>
            <a:ext cx="3681046" cy="1011382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2087959" y="5418858"/>
            <a:ext cx="3883429" cy="1011382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836" y="310647"/>
            <a:ext cx="4998419" cy="487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11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199" y="462200"/>
            <a:ext cx="6276109" cy="5975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69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891" y="694490"/>
            <a:ext cx="2362200" cy="19335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10800000" flipV="1">
            <a:off x="583969" y="555991"/>
            <a:ext cx="11026140" cy="5786199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 </a:t>
            </a:r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№4</a:t>
            </a:r>
            <a:endParaRPr lang="uk-UA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 для самоконтролю </a:t>
            </a:r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№4</a:t>
            </a:r>
            <a:endParaRPr lang="uk-UA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My Day</a:t>
            </a:r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A Powerful Daily Routine that Will Upgrade Your Life (With Exact ...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1069" y="2947554"/>
            <a:ext cx="5709804" cy="32177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6544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0800000" flipV="1">
            <a:off x="833349" y="441830"/>
            <a:ext cx="10042469" cy="8710077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Рекомендації </a:t>
            </a:r>
          </a:p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щодо виконання тесту для самоконтролю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виконанням тесту спочатку переглянь вивчений теоретичний матеріал 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 лексичний матеріал у словнику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uk-UA" sz="280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тобі пропонується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слайдів, в яких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обрати, яке дієслово утворить вірне словосполучення;</a:t>
            </a:r>
            <a:endParaRPr lang="uk-UA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поспішай, поміркуй над завданням, кожне із завдань оцінюється в 1 бал;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тим як перейти до наступного слайду, ти побачиш правильну відповідь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Бажаю успіхів!</a:t>
            </a:r>
            <a:endParaRPr lang="en-US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C:\Users\фыв\Desktop\мотиконс\оки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785" y="5167746"/>
            <a:ext cx="1759960" cy="13788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207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-12292" y="2925040"/>
            <a:ext cx="3883429" cy="1011382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0" y="924358"/>
            <a:ext cx="3883429" cy="1011382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meet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3"/>
          <p:cNvSpPr>
            <a:spLocks noChangeArrowheads="1"/>
          </p:cNvSpPr>
          <p:nvPr/>
        </p:nvSpPr>
        <p:spPr bwMode="auto">
          <a:xfrm>
            <a:off x="8308571" y="2925040"/>
            <a:ext cx="3883429" cy="1011382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stay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3"/>
          <p:cNvSpPr>
            <a:spLocks noChangeArrowheads="1"/>
          </p:cNvSpPr>
          <p:nvPr/>
        </p:nvSpPr>
        <p:spPr bwMode="auto">
          <a:xfrm>
            <a:off x="-24586" y="4925722"/>
            <a:ext cx="3883429" cy="1011382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mak</a:t>
            </a: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Прямоугольник 3"/>
          <p:cNvSpPr>
            <a:spLocks noChangeArrowheads="1"/>
          </p:cNvSpPr>
          <p:nvPr/>
        </p:nvSpPr>
        <p:spPr bwMode="auto">
          <a:xfrm>
            <a:off x="8308571" y="4879398"/>
            <a:ext cx="3883429" cy="1011382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Прямоугольник 3"/>
          <p:cNvSpPr>
            <a:spLocks noChangeArrowheads="1"/>
          </p:cNvSpPr>
          <p:nvPr/>
        </p:nvSpPr>
        <p:spPr bwMode="auto">
          <a:xfrm>
            <a:off x="8308571" y="1069400"/>
            <a:ext cx="3883429" cy="1011382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8844" y="1430049"/>
            <a:ext cx="4449727" cy="4146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328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4147141" y="5654385"/>
            <a:ext cx="3883429" cy="1011382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3"/>
          <p:cNvSpPr>
            <a:spLocks noChangeArrowheads="1"/>
          </p:cNvSpPr>
          <p:nvPr/>
        </p:nvSpPr>
        <p:spPr bwMode="auto">
          <a:xfrm>
            <a:off x="8148036" y="5654385"/>
            <a:ext cx="3883429" cy="1011382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school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247437" y="5654385"/>
            <a:ext cx="3681046" cy="1011382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146246" y="5654385"/>
            <a:ext cx="3883429" cy="1011382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960" y="0"/>
            <a:ext cx="8251680" cy="552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856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77712" cy="5540525"/>
          </a:xfrm>
          <a:prstGeom prst="rect">
            <a:avLst/>
          </a:prstGeom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4147141" y="5654385"/>
            <a:ext cx="3883429" cy="1011382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3"/>
          <p:cNvSpPr>
            <a:spLocks noChangeArrowheads="1"/>
          </p:cNvSpPr>
          <p:nvPr/>
        </p:nvSpPr>
        <p:spPr bwMode="auto">
          <a:xfrm>
            <a:off x="8148036" y="5654385"/>
            <a:ext cx="3883429" cy="1011382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people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247437" y="5654385"/>
            <a:ext cx="3681046" cy="1011382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146246" y="5654385"/>
            <a:ext cx="3883429" cy="1011382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meet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603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4147141" y="5654385"/>
            <a:ext cx="3883429" cy="1011382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3"/>
          <p:cNvSpPr>
            <a:spLocks noChangeArrowheads="1"/>
          </p:cNvSpPr>
          <p:nvPr/>
        </p:nvSpPr>
        <p:spPr bwMode="auto">
          <a:xfrm>
            <a:off x="8148036" y="5654385"/>
            <a:ext cx="3883429" cy="1011382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party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247437" y="5654385"/>
            <a:ext cx="3681046" cy="1011382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146246" y="5654385"/>
            <a:ext cx="3883429" cy="1011382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962" y="127289"/>
            <a:ext cx="10150619" cy="534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328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3"/>
          <p:cNvSpPr>
            <a:spLocks noChangeArrowheads="1"/>
          </p:cNvSpPr>
          <p:nvPr/>
        </p:nvSpPr>
        <p:spPr bwMode="auto">
          <a:xfrm>
            <a:off x="6804145" y="5418858"/>
            <a:ext cx="3883429" cy="1011382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sports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2189151" y="5418858"/>
            <a:ext cx="3681046" cy="1011382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2087959" y="5418858"/>
            <a:ext cx="3883429" cy="1011382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986" y="533264"/>
            <a:ext cx="4601873" cy="4662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187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3"/>
          <p:cNvSpPr>
            <a:spLocks noChangeArrowheads="1"/>
          </p:cNvSpPr>
          <p:nvPr/>
        </p:nvSpPr>
        <p:spPr bwMode="auto">
          <a:xfrm>
            <a:off x="6804145" y="5418858"/>
            <a:ext cx="3883429" cy="1011382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2189151" y="5418858"/>
            <a:ext cx="3681046" cy="1011382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2087959" y="5418858"/>
            <a:ext cx="3883429" cy="1011382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964" y="176802"/>
            <a:ext cx="6581342" cy="5113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936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</TotalTime>
  <Words>124</Words>
  <Application>Microsoft Office PowerPoint</Application>
  <PresentationFormat>Широкоэкранный</PresentationFormat>
  <Paragraphs>55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32</cp:revision>
  <dcterms:created xsi:type="dcterms:W3CDTF">2020-07-03T18:10:34Z</dcterms:created>
  <dcterms:modified xsi:type="dcterms:W3CDTF">2020-07-09T13:46:50Z</dcterms:modified>
</cp:coreProperties>
</file>