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7" r:id="rId4"/>
    <p:sldId id="256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908E118-0922-4124-AD1D-B7E0B8D00BA8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316C5F2-5EB3-43A0-AC8E-9CBDEEFD9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E118-0922-4124-AD1D-B7E0B8D00BA8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5F2-5EB3-43A0-AC8E-9CBDEEFD9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E118-0922-4124-AD1D-B7E0B8D00BA8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5F2-5EB3-43A0-AC8E-9CBDEEFD9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E118-0922-4124-AD1D-B7E0B8D00BA8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5F2-5EB3-43A0-AC8E-9CBDEEFD9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08E118-0922-4124-AD1D-B7E0B8D00BA8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316C5F2-5EB3-43A0-AC8E-9CBDEEFD9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E118-0922-4124-AD1D-B7E0B8D00BA8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5F2-5EB3-43A0-AC8E-9CBDEEFD9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E118-0922-4124-AD1D-B7E0B8D00BA8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5F2-5EB3-43A0-AC8E-9CBDEEFD9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E118-0922-4124-AD1D-B7E0B8D00BA8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5F2-5EB3-43A0-AC8E-9CBDEEFD9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E118-0922-4124-AD1D-B7E0B8D00BA8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5F2-5EB3-43A0-AC8E-9CBDEEFD9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E118-0922-4124-AD1D-B7E0B8D00BA8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5F2-5EB3-43A0-AC8E-9CBDEEFD9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E118-0922-4124-AD1D-B7E0B8D00BA8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5F2-5EB3-43A0-AC8E-9CBDEEFD9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08E118-0922-4124-AD1D-B7E0B8D00BA8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16C5F2-5EB3-43A0-AC8E-9CBDEEFD9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401080" cy="1343012"/>
          </a:xfrm>
        </p:spPr>
        <p:txBody>
          <a:bodyPr>
            <a:noAutofit/>
          </a:bodyPr>
          <a:lstStyle/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Das Bad ist dort. </a:t>
            </a:r>
            <a:br>
              <a:rPr lang="de-DE" sz="4000" dirty="0" smtClean="0">
                <a:solidFill>
                  <a:srgbClr val="FF0000"/>
                </a:solidFill>
              </a:rPr>
            </a:br>
            <a:r>
              <a:rPr lang="de-DE" sz="4000" dirty="0" smtClean="0">
                <a:solidFill>
                  <a:srgbClr val="FF0000"/>
                </a:solidFill>
              </a:rPr>
              <a:t>Wohnungsplan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14480" y="1643050"/>
            <a:ext cx="5500726" cy="4666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Nennt die Nomen mit dem bestimmten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und unbestimmten Artikel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8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1500174"/>
            <a:ext cx="6419103" cy="3429023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0034" y="5143512"/>
            <a:ext cx="8643966" cy="1428760"/>
          </a:xfrm>
        </p:spPr>
        <p:txBody>
          <a:bodyPr>
            <a:normAutofit lnSpcReduction="10000"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der Flur – ein Flur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die Küche – eine Küche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das Kinderzimmer – ein Kinderzimmer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Wo ist das?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ДИСТАНЦІЙНЕ НАВЧАННЯ\10КЛАС\Lektion 20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500858" cy="4869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Hört zu und variiert (Track 1)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ДИСТАНЦІЙНЕ НАВЧАННЯ\конкурс\урок 1\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1571612"/>
            <a:ext cx="6133678" cy="471490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6357950" y="1216152"/>
            <a:ext cx="2315896" cy="4998930"/>
          </a:xfrm>
        </p:spPr>
        <p:txBody>
          <a:bodyPr>
            <a:noAutofit/>
          </a:bodyPr>
          <a:lstStyle/>
          <a:p>
            <a:r>
              <a:rPr lang="de-DE" sz="2800" dirty="0" smtClean="0">
                <a:solidFill>
                  <a:srgbClr val="002060"/>
                </a:solidFill>
              </a:rPr>
              <a:t>Wo ist denn das Bad?</a:t>
            </a:r>
          </a:p>
          <a:p>
            <a:r>
              <a:rPr lang="de-DE" sz="2800" dirty="0" smtClean="0">
                <a:solidFill>
                  <a:srgbClr val="002060"/>
                </a:solidFill>
              </a:rPr>
              <a:t>Das Bad ist </a:t>
            </a:r>
            <a:r>
              <a:rPr lang="de-DE" sz="2800" u="sng" dirty="0" smtClean="0">
                <a:solidFill>
                  <a:srgbClr val="002060"/>
                </a:solidFill>
              </a:rPr>
              <a:t>dort</a:t>
            </a:r>
            <a:r>
              <a:rPr lang="de-DE" sz="28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r>
              <a:rPr lang="de-DE" sz="2800" dirty="0" smtClean="0"/>
              <a:t>dort</a:t>
            </a:r>
          </a:p>
          <a:p>
            <a:pPr>
              <a:buNone/>
            </a:pPr>
            <a:r>
              <a:rPr lang="de-DE" sz="2800" dirty="0" smtClean="0"/>
              <a:t>hier</a:t>
            </a:r>
          </a:p>
          <a:p>
            <a:pPr>
              <a:buNone/>
            </a:pPr>
            <a:r>
              <a:rPr lang="de-DE" sz="2800" dirty="0" smtClean="0"/>
              <a:t>links</a:t>
            </a:r>
          </a:p>
          <a:p>
            <a:pPr>
              <a:buNone/>
            </a:pPr>
            <a:r>
              <a:rPr lang="de-DE" sz="2800" dirty="0" smtClean="0"/>
              <a:t>rechts</a:t>
            </a:r>
          </a:p>
          <a:p>
            <a:pPr>
              <a:buNone/>
            </a:pPr>
            <a:r>
              <a:rPr lang="de-DE" sz="2800" dirty="0" smtClean="0"/>
              <a:t>in der Mitte 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Hört zu und spricht nach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214686"/>
            <a:ext cx="7186634" cy="2942274"/>
          </a:xfrm>
        </p:spPr>
        <p:txBody>
          <a:bodyPr>
            <a:normAutofit/>
          </a:bodyPr>
          <a:lstStyle/>
          <a:p>
            <a:r>
              <a:rPr lang="de-DE" sz="3200" dirty="0" smtClean="0"/>
              <a:t>Sag Sie mal, ist hier eine Küche?</a:t>
            </a:r>
          </a:p>
          <a:p>
            <a:r>
              <a:rPr lang="de-DE" sz="3200" dirty="0" smtClean="0"/>
              <a:t>Ja, natürlich, die Küche ist dort.</a:t>
            </a:r>
          </a:p>
          <a:p>
            <a:r>
              <a:rPr lang="de-DE" sz="3200" dirty="0" smtClean="0"/>
              <a:t>Und was ist das ? Das Bad?</a:t>
            </a:r>
          </a:p>
          <a:p>
            <a:r>
              <a:rPr lang="de-DE" sz="3200" dirty="0" smtClean="0"/>
              <a:t>Nein, das ist nicht das Bad. Das ist die Toilette. </a:t>
            </a:r>
            <a:endParaRPr lang="ru-RU" sz="3200" dirty="0"/>
          </a:p>
        </p:txBody>
      </p:sp>
      <p:pic>
        <p:nvPicPr>
          <p:cNvPr id="7" name="Содержимое 6" descr="4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014401" y="1427047"/>
            <a:ext cx="2713697" cy="235914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Variiert den Dialog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401080" cy="2643206"/>
          </a:xfrm>
        </p:spPr>
        <p:txBody>
          <a:bodyPr>
            <a:normAutofit fontScale="92500"/>
          </a:bodyPr>
          <a:lstStyle/>
          <a:p>
            <a:r>
              <a:rPr lang="de-DE" sz="3600" dirty="0" smtClean="0"/>
              <a:t>Sag Sie mal, ist hier </a:t>
            </a:r>
            <a:r>
              <a:rPr lang="de-DE" sz="3600" u="sng" dirty="0" smtClean="0"/>
              <a:t>eine Küche</a:t>
            </a:r>
            <a:r>
              <a:rPr lang="de-DE" sz="3600" dirty="0" smtClean="0"/>
              <a:t>?</a:t>
            </a:r>
          </a:p>
          <a:p>
            <a:r>
              <a:rPr lang="de-DE" sz="3600" dirty="0" smtClean="0"/>
              <a:t>Ja, natürlich, </a:t>
            </a:r>
            <a:r>
              <a:rPr lang="de-DE" sz="3600" u="sng" dirty="0" smtClean="0"/>
              <a:t>die Küche </a:t>
            </a:r>
            <a:r>
              <a:rPr lang="de-DE" sz="3600" dirty="0" smtClean="0"/>
              <a:t>ist dort.</a:t>
            </a:r>
          </a:p>
          <a:p>
            <a:r>
              <a:rPr lang="de-DE" sz="3600" dirty="0" smtClean="0"/>
              <a:t>Und was ist das ? </a:t>
            </a:r>
            <a:r>
              <a:rPr lang="de-DE" sz="3600" u="sng" dirty="0" smtClean="0"/>
              <a:t>Das Bad</a:t>
            </a:r>
            <a:r>
              <a:rPr lang="de-DE" sz="3600" dirty="0" smtClean="0"/>
              <a:t>?</a:t>
            </a:r>
          </a:p>
          <a:p>
            <a:r>
              <a:rPr lang="de-DE" sz="3600" dirty="0" smtClean="0"/>
              <a:t>Nein, das ist nicht </a:t>
            </a:r>
            <a:r>
              <a:rPr lang="de-DE" sz="3600" u="sng" dirty="0" smtClean="0"/>
              <a:t>das Bad</a:t>
            </a:r>
            <a:r>
              <a:rPr lang="de-DE" sz="3600" dirty="0" smtClean="0"/>
              <a:t>. Das ist </a:t>
            </a:r>
            <a:r>
              <a:rPr lang="de-DE" sz="3600" u="sng" dirty="0" smtClean="0"/>
              <a:t>die Toilette</a:t>
            </a:r>
            <a:r>
              <a:rPr lang="de-DE" sz="3600" dirty="0" smtClean="0"/>
              <a:t>. 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5720" y="4714884"/>
            <a:ext cx="8388126" cy="14390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3200" dirty="0" smtClean="0"/>
              <a:t>   </a:t>
            </a:r>
            <a:r>
              <a:rPr lang="de-DE" sz="2800" dirty="0" smtClean="0">
                <a:solidFill>
                  <a:srgbClr val="002060"/>
                </a:solidFill>
              </a:rPr>
              <a:t>der Balkon – </a:t>
            </a:r>
            <a:r>
              <a:rPr lang="de-DE" sz="2800" dirty="0" smtClean="0">
                <a:solidFill>
                  <a:srgbClr val="00B050"/>
                </a:solidFill>
              </a:rPr>
              <a:t>das Schlafzimmer </a:t>
            </a:r>
            <a:r>
              <a:rPr lang="de-DE" sz="2800" dirty="0" smtClean="0">
                <a:solidFill>
                  <a:srgbClr val="002060"/>
                </a:solidFill>
              </a:rPr>
              <a:t>– </a:t>
            </a:r>
            <a:r>
              <a:rPr lang="de-DE" sz="2800" dirty="0" smtClean="0">
                <a:solidFill>
                  <a:srgbClr val="FF0000"/>
                </a:solidFill>
              </a:rPr>
              <a:t>die Toilette</a:t>
            </a:r>
            <a:r>
              <a:rPr lang="de-DE" sz="2800" dirty="0" smtClean="0">
                <a:solidFill>
                  <a:srgbClr val="002060"/>
                </a:solidFill>
              </a:rPr>
              <a:t>  – </a:t>
            </a:r>
            <a:r>
              <a:rPr lang="de-DE" sz="2800" dirty="0" smtClean="0">
                <a:solidFill>
                  <a:srgbClr val="00B050"/>
                </a:solidFill>
              </a:rPr>
              <a:t>das Kinderzimmer </a:t>
            </a:r>
            <a:r>
              <a:rPr lang="de-DE" sz="2800" dirty="0" smtClean="0">
                <a:solidFill>
                  <a:srgbClr val="002060"/>
                </a:solidFill>
              </a:rPr>
              <a:t>– </a:t>
            </a:r>
            <a:r>
              <a:rPr lang="de-DE" sz="2800" dirty="0" smtClean="0">
                <a:solidFill>
                  <a:srgbClr val="00B050"/>
                </a:solidFill>
              </a:rPr>
              <a:t>das Ba</a:t>
            </a:r>
            <a:r>
              <a:rPr lang="de-DE" sz="2800" dirty="0" smtClean="0">
                <a:solidFill>
                  <a:srgbClr val="002060"/>
                </a:solidFill>
              </a:rPr>
              <a:t>d – </a:t>
            </a:r>
            <a:r>
              <a:rPr lang="de-DE" sz="2800" dirty="0" smtClean="0">
                <a:solidFill>
                  <a:srgbClr val="00B050"/>
                </a:solidFill>
              </a:rPr>
              <a:t>das Wohnzimmer </a:t>
            </a:r>
            <a:r>
              <a:rPr lang="de-DE" sz="2800" dirty="0" smtClean="0">
                <a:solidFill>
                  <a:srgbClr val="002060"/>
                </a:solidFill>
              </a:rPr>
              <a:t>– </a:t>
            </a:r>
            <a:r>
              <a:rPr lang="de-DE" sz="2800" dirty="0" smtClean="0">
                <a:solidFill>
                  <a:srgbClr val="00B050"/>
                </a:solidFill>
              </a:rPr>
              <a:t>das Schlafzimmer 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Meine Wohnung: zeichnet und sprecht nach dem Beispiel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5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500694" y="2643182"/>
            <a:ext cx="3333774" cy="250033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8596" y="2285992"/>
            <a:ext cx="8245250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3600" dirty="0" smtClean="0"/>
              <a:t>Das ist meine Wohnung.   </a:t>
            </a:r>
          </a:p>
          <a:p>
            <a:pPr>
              <a:buNone/>
            </a:pPr>
            <a:r>
              <a:rPr lang="de-DE" sz="3600" dirty="0" smtClean="0"/>
              <a:t>Das ist die Küche.</a:t>
            </a:r>
          </a:p>
          <a:p>
            <a:pPr>
              <a:buNone/>
            </a:pPr>
            <a:r>
              <a:rPr lang="de-DE" sz="3600" dirty="0" smtClean="0"/>
              <a:t>Der Flur ist in der Mitte.</a:t>
            </a:r>
          </a:p>
          <a:p>
            <a:pPr>
              <a:buNone/>
            </a:pPr>
            <a:r>
              <a:rPr lang="de-DE" sz="3600" dirty="0" smtClean="0"/>
              <a:t>Das Wohnzimmer ist …</a:t>
            </a:r>
          </a:p>
          <a:p>
            <a:pPr>
              <a:buNone/>
            </a:pPr>
            <a:r>
              <a:rPr lang="de-DE" sz="3600" dirty="0" smtClean="0"/>
              <a:t>Das Bad ist …</a:t>
            </a:r>
          </a:p>
          <a:p>
            <a:endParaRPr lang="de-DE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181</TotalTime>
  <Words>197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Начальная</vt:lpstr>
      <vt:lpstr>Das Bad ist dort.  Wohnungsplan</vt:lpstr>
      <vt:lpstr>Nennt die Nomen mit dem bestimmten  und unbestimmten Artikel</vt:lpstr>
      <vt:lpstr>Wo ist das?</vt:lpstr>
      <vt:lpstr>Hört zu und variiert (Track 1)</vt:lpstr>
      <vt:lpstr>Hört zu und spricht nach</vt:lpstr>
      <vt:lpstr>Variiert den Dialog</vt:lpstr>
      <vt:lpstr>Meine Wohnung: zeichnet und sprecht nach dem Beispiel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9</cp:revision>
  <dcterms:created xsi:type="dcterms:W3CDTF">2022-09-26T19:50:26Z</dcterms:created>
  <dcterms:modified xsi:type="dcterms:W3CDTF">2022-10-05T21:41:24Z</dcterms:modified>
</cp:coreProperties>
</file>