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embeddedFontLst>
    <p:embeddedFont>
      <p:font typeface="Arial Black" panose="020B0604020202020204" pitchFamily="34" charset="0"/>
      <p:regular r:id="rId13"/>
    </p:embeddedFont>
    <p:embeddedFont>
      <p:font typeface="Gill Sans" panose="02000000000000000000" pitchFamily="2" charset="0"/>
      <p:regular r:id="rId14"/>
      <p:bold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9" roundtripDataSignature="AMtx7mhZVk8m/NkYZd080R31ktvZT+fnr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8F70583-0EFD-4598-8DD3-26801AFB133D}">
  <a:tblStyle styleId="{78F70583-0EFD-4598-8DD3-26801AFB133D}" styleName="Table_0">
    <a:wholeTbl>
      <a:tcTxStyle b="off" i="off">
        <a:font>
          <a:latin typeface="Gill Sans MT"/>
          <a:ea typeface="Gill Sans MT"/>
          <a:cs typeface="Gill Sans MT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EF2E7"/>
          </a:solidFill>
        </a:fill>
      </a:tcStyle>
    </a:wholeTbl>
    <a:band1H>
      <a:tcTxStyle/>
      <a:tcStyle>
        <a:tcBdr/>
        <a:fill>
          <a:solidFill>
            <a:srgbClr val="FCE4CB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FCE4CB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Gill Sans MT"/>
          <a:ea typeface="Gill Sans MT"/>
          <a:cs typeface="Gill Sans MT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Gill Sans MT"/>
          <a:ea typeface="Gill Sans MT"/>
          <a:cs typeface="Gill Sans MT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Gill Sans MT"/>
          <a:ea typeface="Gill Sans MT"/>
          <a:cs typeface="Gill Sans MT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Gill Sans MT"/>
          <a:ea typeface="Gill Sans MT"/>
          <a:cs typeface="Gill Sans MT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font" Target="fonts/font1.fntdata" /><Relationship Id="rId3" Type="http://schemas.openxmlformats.org/officeDocument/2006/relationships/slide" Target="slides/slide2.xml" /><Relationship Id="rId21" Type="http://schemas.openxmlformats.org/officeDocument/2006/relationships/viewProps" Target="viewProps.xml" /><Relationship Id="rId7" Type="http://schemas.openxmlformats.org/officeDocument/2006/relationships/slide" Target="slides/slide6.xml" /><Relationship Id="rId12" Type="http://schemas.openxmlformats.org/officeDocument/2006/relationships/notesMaster" Target="notesMasters/notesMaster1.xml" /><Relationship Id="rId2" Type="http://schemas.openxmlformats.org/officeDocument/2006/relationships/slide" Target="slides/slide1.xml" /><Relationship Id="rId20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font" Target="fonts/font3.fntdata" /><Relationship Id="rId23" Type="http://schemas.openxmlformats.org/officeDocument/2006/relationships/tableStyles" Target="tableStyles.xml" /><Relationship Id="rId10" Type="http://schemas.openxmlformats.org/officeDocument/2006/relationships/slide" Target="slides/slide9.xml" /><Relationship Id="rId19" Type="http://customschemas.google.com/relationships/presentationmetadata" Target="metadata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font" Target="fonts/font2.fntdata" /><Relationship Id="rId22" Type="http://schemas.openxmlformats.org/officeDocument/2006/relationships/theme" Target="theme/theme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 /><Relationship Id="rId1" Type="http://schemas.openxmlformats.org/officeDocument/2006/relationships/notesMaster" Target="../notesMasters/notesMaster1.xml" 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Титульный слайд" type="title">
  <p:cSld name="TITLE">
    <p:bg>
      <p:bgPr>
        <a:solidFill>
          <a:schemeClr val="accent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2" title="scalloped circle"/>
          <p:cNvSpPr/>
          <p:nvPr/>
        </p:nvSpPr>
        <p:spPr>
          <a:xfrm>
            <a:off x="3557016" y="630936"/>
            <a:ext cx="5235575" cy="5229225"/>
          </a:xfrm>
          <a:custGeom>
            <a:avLst/>
            <a:gdLst/>
            <a:ahLst/>
            <a:cxnLst/>
            <a:rect l="l" t="t" r="r" b="b"/>
            <a:pathLst>
              <a:path w="3298" h="3294" extrusionOk="0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</p:sp>
      <p:sp>
        <p:nvSpPr>
          <p:cNvPr id="15" name="Google Shape;15;p12"/>
          <p:cNvSpPr txBox="1"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Font typeface="Impact"/>
              <a:buNone/>
              <a:defRPr sz="10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2"/>
          <p:cNvSpPr txBox="1"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000"/>
              <a:buNone/>
              <a:defRPr sz="2000" b="1" i="0" cap="none">
                <a:solidFill>
                  <a:schemeClr val="dk2"/>
                </a:solidFill>
              </a:defRPr>
            </a:lvl1pPr>
            <a:lvl2pPr lvl="1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7" name="Google Shape;17;p12"/>
          <p:cNvSpPr txBox="1">
            <a:spLocks noGrp="1"/>
          </p:cNvSpPr>
          <p:nvPr>
            <p:ph type="dt" idx="10"/>
          </p:nvPr>
        </p:nvSpPr>
        <p:spPr>
          <a:xfrm>
            <a:off x="1078523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95E04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2"/>
          <p:cNvSpPr txBox="1">
            <a:spLocks noGrp="1"/>
          </p:cNvSpPr>
          <p:nvPr>
            <p:ph type="ftr" idx="11"/>
          </p:nvPr>
        </p:nvSpPr>
        <p:spPr>
          <a:xfrm>
            <a:off x="4180332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95E04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2"/>
          <p:cNvSpPr txBox="1">
            <a:spLocks noGrp="1"/>
          </p:cNvSpPr>
          <p:nvPr>
            <p:ph type="sldNum" idx="12"/>
          </p:nvPr>
        </p:nvSpPr>
        <p:spPr>
          <a:xfrm>
            <a:off x="9067218" y="6375679"/>
            <a:ext cx="2329723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5E04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5E04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5E04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5E04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5E04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5E04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5E04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5E04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5E04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  <p:sp>
        <p:nvSpPr>
          <p:cNvPr id="20" name="Google Shape;20;p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1"/>
          <p:cNvSpPr txBox="1"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1"/>
          <p:cNvSpPr txBox="1">
            <a:spLocks noGrp="1"/>
          </p:cNvSpPr>
          <p:nvPr>
            <p:ph type="body" idx="1"/>
          </p:nvPr>
        </p:nvSpPr>
        <p:spPr>
          <a:xfrm rot="5400000">
            <a:off x="4544044" y="-1006365"/>
            <a:ext cx="3593591" cy="10178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marL="3200400" lvl="6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marL="4114800" lvl="8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21"/>
          <p:cNvSpPr txBox="1">
            <a:spLocks noGrp="1"/>
          </p:cNvSpPr>
          <p:nvPr>
            <p:ph type="dt" idx="10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ftr" idx="11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sldNum" idx="12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2"/>
          <p:cNvSpPr txBox="1">
            <a:spLocks noGrp="1"/>
          </p:cNvSpPr>
          <p:nvPr>
            <p:ph type="title"/>
          </p:nvPr>
        </p:nvSpPr>
        <p:spPr>
          <a:xfrm rot="5400000">
            <a:off x="8012185" y="2436522"/>
            <a:ext cx="5600404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22"/>
          <p:cNvSpPr txBox="1">
            <a:spLocks noGrp="1"/>
          </p:cNvSpPr>
          <p:nvPr>
            <p:ph type="body" idx="1"/>
          </p:nvPr>
        </p:nvSpPr>
        <p:spPr>
          <a:xfrm rot="5400000">
            <a:off x="2653390" y="-1013705"/>
            <a:ext cx="5600405" cy="8392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marL="3200400" lvl="6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marL="4114800" lvl="8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dt" idx="10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22"/>
          <p:cNvSpPr txBox="1">
            <a:spLocks noGrp="1"/>
          </p:cNvSpPr>
          <p:nvPr>
            <p:ph type="ftr" idx="11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22"/>
          <p:cNvSpPr txBox="1">
            <a:spLocks noGrp="1"/>
          </p:cNvSpPr>
          <p:nvPr>
            <p:ph type="sldNum" idx="12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3"/>
          <p:cNvSpPr txBox="1"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marL="3200400" lvl="6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marL="4114800" lvl="8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3"/>
          <p:cNvSpPr txBox="1">
            <a:spLocks noGrp="1"/>
          </p:cNvSpPr>
          <p:nvPr>
            <p:ph type="dt" idx="10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ftr" idx="11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3"/>
          <p:cNvSpPr txBox="1">
            <a:spLocks noGrp="1"/>
          </p:cNvSpPr>
          <p:nvPr>
            <p:ph type="sldNum" idx="12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аголовок раздела" type="secHead">
  <p:cSld name="SECTION_HEADER">
    <p:bg>
      <p:bgPr>
        <a:solidFill>
          <a:schemeClr val="dk2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400"/>
              <a:buFont typeface="Impact"/>
              <a:buNone/>
              <a:defRPr sz="84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4"/>
          <p:cNvSpPr txBox="1"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000"/>
              <a:buNone/>
              <a:defRPr sz="2000" b="1" i="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6pPr>
            <a:lvl7pPr marL="3200400" lvl="6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7pPr>
            <a:lvl8pPr marL="3657600" lvl="7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8pPr>
            <a:lvl9pPr marL="4114800" lvl="8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dt" idx="10"/>
          </p:nvPr>
        </p:nvSpPr>
        <p:spPr>
          <a:xfrm>
            <a:off x="3236546" y="6375679"/>
            <a:ext cx="1493947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ftr" idx="11"/>
          </p:nvPr>
        </p:nvSpPr>
        <p:spPr>
          <a:xfrm>
            <a:off x="5279064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4"/>
          <p:cNvSpPr txBox="1">
            <a:spLocks noGrp="1"/>
          </p:cNvSpPr>
          <p:nvPr>
            <p:ph type="sldNum" idx="12"/>
          </p:nvPr>
        </p:nvSpPr>
        <p:spPr>
          <a:xfrm>
            <a:off x="9942434" y="6375679"/>
            <a:ext cx="1487566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  <p:grpSp>
        <p:nvGrpSpPr>
          <p:cNvPr id="33" name="Google Shape;33;p14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34" name="Google Shape;34;p14" title="left scallop shape"/>
            <p:cNvSpPr/>
            <p:nvPr/>
          </p:nvSpPr>
          <p:spPr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l" t="t" r="r" b="b"/>
              <a:pathLst>
                <a:path w="1773" h="4320" extrusionOk="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35" name="Google Shape;35;p14" title="left scallop inline"/>
            <p:cNvSpPr/>
            <p:nvPr/>
          </p:nvSpPr>
          <p:spPr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l" t="t" r="r" b="b"/>
              <a:pathLst>
                <a:path w="1037" h="4320" extrusionOk="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5"/>
          <p:cNvSpPr txBox="1"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body" idx="1"/>
          </p:nvPr>
        </p:nvSpPr>
        <p:spPr>
          <a:xfrm>
            <a:off x="1257300" y="2286000"/>
            <a:ext cx="4800600" cy="361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marL="3200400" lvl="6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marL="4114800" lvl="8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15"/>
          <p:cNvSpPr txBox="1">
            <a:spLocks noGrp="1"/>
          </p:cNvSpPr>
          <p:nvPr>
            <p:ph type="body" idx="2"/>
          </p:nvPr>
        </p:nvSpPr>
        <p:spPr>
          <a:xfrm>
            <a:off x="6647796" y="2286000"/>
            <a:ext cx="4800600" cy="361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marL="3200400" lvl="6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marL="4114800" lvl="8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5"/>
          <p:cNvSpPr txBox="1">
            <a:spLocks noGrp="1"/>
          </p:cNvSpPr>
          <p:nvPr>
            <p:ph type="dt" idx="10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5"/>
          <p:cNvSpPr txBox="1">
            <a:spLocks noGrp="1"/>
          </p:cNvSpPr>
          <p:nvPr>
            <p:ph type="ftr" idx="11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5"/>
          <p:cNvSpPr txBox="1">
            <a:spLocks noGrp="1"/>
          </p:cNvSpPr>
          <p:nvPr>
            <p:ph type="sldNum" idx="12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6"/>
          <p:cNvSpPr txBox="1"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900"/>
              <a:buNone/>
              <a:defRPr sz="1900" b="1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900"/>
              <a:buNone/>
              <a:defRPr sz="1900" b="1"/>
            </a:lvl2pPr>
            <a:lvl3pPr marL="1371600" lvl="2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16"/>
          <p:cNvSpPr txBox="1">
            <a:spLocks noGrp="1"/>
          </p:cNvSpPr>
          <p:nvPr>
            <p:ph type="body" idx="2"/>
          </p:nvPr>
        </p:nvSpPr>
        <p:spPr>
          <a:xfrm>
            <a:off x="1257300" y="2909102"/>
            <a:ext cx="4800600" cy="2996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marL="3200400" lvl="6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marL="4114800" lvl="8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16"/>
          <p:cNvSpPr txBox="1">
            <a:spLocks noGrp="1"/>
          </p:cNvSpPr>
          <p:nvPr>
            <p:ph type="body" idx="3"/>
          </p:nvPr>
        </p:nvSpPr>
        <p:spPr>
          <a:xfrm>
            <a:off x="6633864" y="2199633"/>
            <a:ext cx="4800600" cy="632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900"/>
              <a:buNone/>
              <a:defRPr sz="1900" b="1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900"/>
              <a:buNone/>
              <a:defRPr sz="1900" b="1"/>
            </a:lvl2pPr>
            <a:lvl3pPr marL="1371600" lvl="2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16"/>
          <p:cNvSpPr txBox="1">
            <a:spLocks noGrp="1"/>
          </p:cNvSpPr>
          <p:nvPr>
            <p:ph type="body" idx="4"/>
          </p:nvPr>
        </p:nvSpPr>
        <p:spPr>
          <a:xfrm>
            <a:off x="6633864" y="2909102"/>
            <a:ext cx="4800600" cy="2996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marL="3200400" lvl="6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marL="4114800" lvl="8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16"/>
          <p:cNvSpPr txBox="1">
            <a:spLocks noGrp="1"/>
          </p:cNvSpPr>
          <p:nvPr>
            <p:ph type="dt" idx="10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6"/>
          <p:cNvSpPr txBox="1">
            <a:spLocks noGrp="1"/>
          </p:cNvSpPr>
          <p:nvPr>
            <p:ph type="ftr" idx="11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6"/>
          <p:cNvSpPr txBox="1">
            <a:spLocks noGrp="1"/>
          </p:cNvSpPr>
          <p:nvPr>
            <p:ph type="sldNum" idx="12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7"/>
          <p:cNvSpPr txBox="1"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7"/>
          <p:cNvSpPr txBox="1">
            <a:spLocks noGrp="1"/>
          </p:cNvSpPr>
          <p:nvPr>
            <p:ph type="dt" idx="10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7"/>
          <p:cNvSpPr txBox="1">
            <a:spLocks noGrp="1"/>
          </p:cNvSpPr>
          <p:nvPr>
            <p:ph type="ftr" idx="11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7"/>
          <p:cNvSpPr txBox="1">
            <a:spLocks noGrp="1"/>
          </p:cNvSpPr>
          <p:nvPr>
            <p:ph type="sldNum" idx="12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8"/>
          <p:cNvSpPr txBox="1">
            <a:spLocks noGrp="1"/>
          </p:cNvSpPr>
          <p:nvPr>
            <p:ph type="dt" idx="10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8"/>
          <p:cNvSpPr txBox="1">
            <a:spLocks noGrp="1"/>
          </p:cNvSpPr>
          <p:nvPr>
            <p:ph type="ftr" idx="11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8"/>
          <p:cNvSpPr txBox="1">
            <a:spLocks noGrp="1"/>
          </p:cNvSpPr>
          <p:nvPr>
            <p:ph type="sldNum" idx="12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Объект с подписью" type="objTx">
  <p:cSld name="OBJECT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9" title="right scallop background shape"/>
          <p:cNvSpPr/>
          <p:nvPr/>
        </p:nvSpPr>
        <p:spPr>
          <a:xfrm>
            <a:off x="7389812" y="0"/>
            <a:ext cx="4802188" cy="6858000"/>
          </a:xfrm>
          <a:custGeom>
            <a:avLst/>
            <a:gdLst/>
            <a:ahLst/>
            <a:cxnLst/>
            <a:rect l="l" t="t" r="r" b="b"/>
            <a:pathLst>
              <a:path w="3025" h="4320" extrusionOk="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sp>
        <p:nvSpPr>
          <p:cNvPr id="63" name="Google Shape;63;p19"/>
          <p:cNvSpPr txBox="1"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Gill Sans"/>
              <a:buNone/>
              <a:defRPr sz="1900" b="1" i="0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9"/>
          <p:cNvSpPr txBox="1">
            <a:spLocks noGrp="1"/>
          </p:cNvSpPr>
          <p:nvPr>
            <p:ph type="body" idx="1"/>
          </p:nvPr>
        </p:nvSpPr>
        <p:spPr>
          <a:xfrm>
            <a:off x="765051" y="920377"/>
            <a:ext cx="6158418" cy="4985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3200"/>
              <a:buChar char="•"/>
              <a:defRPr sz="3200"/>
            </a:lvl1pPr>
            <a:lvl2pPr marL="914400" lvl="1" indent="-406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800"/>
              <a:buChar char="–"/>
              <a:defRPr sz="2800"/>
            </a:lvl2pPr>
            <a:lvl3pPr marL="1371600" lvl="2" indent="-3810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400"/>
              <a:buChar char="•"/>
              <a:defRPr sz="2400"/>
            </a:lvl3pPr>
            <a:lvl4pPr marL="1828800" lvl="3" indent="-355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–"/>
              <a:defRPr sz="2000"/>
            </a:lvl4pPr>
            <a:lvl5pPr marL="2286000" lvl="4" indent="-355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•"/>
              <a:defRPr sz="2000"/>
            </a:lvl5pPr>
            <a:lvl6pPr marL="2743200" lvl="5" indent="-355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–"/>
              <a:defRPr sz="2000"/>
            </a:lvl6pPr>
            <a:lvl7pPr marL="3200400" lvl="6" indent="-355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•"/>
              <a:defRPr sz="2000"/>
            </a:lvl7pPr>
            <a:lvl8pPr marL="3657600" lvl="7" indent="-355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–"/>
              <a:defRPr sz="2000"/>
            </a:lvl8pPr>
            <a:lvl9pPr marL="4114800" lvl="8" indent="-355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5" name="Google Shape;65;p19"/>
          <p:cNvSpPr txBox="1">
            <a:spLocks noGrp="1"/>
          </p:cNvSpPr>
          <p:nvPr>
            <p:ph type="body" idx="2"/>
          </p:nvPr>
        </p:nvSpPr>
        <p:spPr>
          <a:xfrm>
            <a:off x="8337885" y="1741336"/>
            <a:ext cx="3092115" cy="4164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6pPr>
            <a:lvl7pPr marL="3200400" lvl="6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7pPr>
            <a:lvl8pPr marL="3657600" lvl="7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8pPr>
            <a:lvl9pPr marL="4114800" lvl="8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6" name="Google Shape;66;p19"/>
          <p:cNvSpPr txBox="1">
            <a:spLocks noGrp="1"/>
          </p:cNvSpPr>
          <p:nvPr>
            <p:ph type="dt" idx="10"/>
          </p:nvPr>
        </p:nvSpPr>
        <p:spPr>
          <a:xfrm>
            <a:off x="765051" y="6375679"/>
            <a:ext cx="1233355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9"/>
          <p:cNvSpPr txBox="1">
            <a:spLocks noGrp="1"/>
          </p:cNvSpPr>
          <p:nvPr>
            <p:ph type="ftr" idx="11"/>
          </p:nvPr>
        </p:nvSpPr>
        <p:spPr>
          <a:xfrm>
            <a:off x="2103620" y="6375679"/>
            <a:ext cx="3482179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9"/>
          <p:cNvSpPr txBox="1">
            <a:spLocks noGrp="1"/>
          </p:cNvSpPr>
          <p:nvPr>
            <p:ph type="sldNum" idx="12"/>
          </p:nvPr>
        </p:nvSpPr>
        <p:spPr>
          <a:xfrm>
            <a:off x="5691014" y="6375679"/>
            <a:ext cx="1232456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  <p:sp>
        <p:nvSpPr>
          <p:cNvPr id="69" name="Google Shape;69;p19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Рисунок с подписью" type="picTx">
  <p:cSld name="PICTURE_WITH_CAPTION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0"/>
          <p:cNvSpPr>
            <a:spLocks noGrp="1"/>
          </p:cNvSpPr>
          <p:nvPr>
            <p:ph type="pic" idx="2"/>
          </p:nvPr>
        </p:nvSpPr>
        <p:spPr>
          <a:xfrm>
            <a:off x="283464" y="0"/>
            <a:ext cx="7355585" cy="6857999"/>
          </a:xfrm>
          <a:prstGeom prst="rect">
            <a:avLst/>
          </a:prstGeom>
          <a:noFill/>
          <a:ln>
            <a:noFill/>
          </a:ln>
        </p:spPr>
      </p:sp>
      <p:sp>
        <p:nvSpPr>
          <p:cNvPr id="72" name="Google Shape;72;p20" title="right scallop background shape"/>
          <p:cNvSpPr/>
          <p:nvPr/>
        </p:nvSpPr>
        <p:spPr>
          <a:xfrm>
            <a:off x="7389812" y="0"/>
            <a:ext cx="4802188" cy="6858000"/>
          </a:xfrm>
          <a:custGeom>
            <a:avLst/>
            <a:gdLst/>
            <a:ahLst/>
            <a:cxnLst/>
            <a:rect l="l" t="t" r="r" b="b"/>
            <a:pathLst>
              <a:path w="3025" h="4320" extrusionOk="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sp>
        <p:nvSpPr>
          <p:cNvPr id="73" name="Google Shape;73;p20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20"/>
          <p:cNvSpPr txBox="1"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Gill Sans"/>
              <a:buNone/>
              <a:defRPr sz="1900" b="1" i="0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0"/>
          <p:cNvSpPr txBox="1">
            <a:spLocks noGrp="1"/>
          </p:cNvSpPr>
          <p:nvPr>
            <p:ph type="body" idx="1"/>
          </p:nvPr>
        </p:nvSpPr>
        <p:spPr>
          <a:xfrm>
            <a:off x="8337883" y="1741336"/>
            <a:ext cx="3092117" cy="4164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6pPr>
            <a:lvl7pPr marL="3200400" lvl="6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7pPr>
            <a:lvl8pPr marL="3657600" lvl="7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8pPr>
            <a:lvl9pPr marL="4114800" lvl="8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6" name="Google Shape;76;p20"/>
          <p:cNvSpPr txBox="1">
            <a:spLocks noGrp="1"/>
          </p:cNvSpPr>
          <p:nvPr>
            <p:ph type="dt" idx="10"/>
          </p:nvPr>
        </p:nvSpPr>
        <p:spPr>
          <a:xfrm>
            <a:off x="765950" y="6375679"/>
            <a:ext cx="1232456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0"/>
          <p:cNvSpPr txBox="1">
            <a:spLocks noGrp="1"/>
          </p:cNvSpPr>
          <p:nvPr>
            <p:ph type="ftr" idx="11"/>
          </p:nvPr>
        </p:nvSpPr>
        <p:spPr>
          <a:xfrm>
            <a:off x="2103621" y="6375679"/>
            <a:ext cx="3482178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0"/>
          <p:cNvSpPr txBox="1">
            <a:spLocks noGrp="1"/>
          </p:cNvSpPr>
          <p:nvPr>
            <p:ph type="sldNum" idx="12"/>
          </p:nvPr>
        </p:nvSpPr>
        <p:spPr>
          <a:xfrm>
            <a:off x="5687568" y="6375679"/>
            <a:ext cx="123444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 txBox="1"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Impact"/>
              <a:buNone/>
              <a:defRPr sz="5100" b="0" i="0" u="none" strike="noStrike" cap="none">
                <a:solidFill>
                  <a:schemeClr val="dk2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1"/>
          <p:cNvSpPr txBox="1"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56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429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ill Sans"/>
              <a:buChar char="–"/>
              <a:defRPr sz="18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302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175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Gill Sans"/>
              <a:buChar char="–"/>
              <a:defRPr sz="14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175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175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Gill Sans"/>
              <a:buChar char="–"/>
              <a:defRPr sz="14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175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175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Gill Sans"/>
              <a:buChar char="–"/>
              <a:defRPr sz="14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175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8" name="Google Shape;8;p11"/>
          <p:cNvSpPr txBox="1">
            <a:spLocks noGrp="1"/>
          </p:cNvSpPr>
          <p:nvPr>
            <p:ph type="dt" idx="10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9" name="Google Shape;9;p11"/>
          <p:cNvSpPr txBox="1">
            <a:spLocks noGrp="1"/>
          </p:cNvSpPr>
          <p:nvPr>
            <p:ph type="ftr" idx="11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0" name="Google Shape;10;p11"/>
          <p:cNvSpPr txBox="1">
            <a:spLocks noGrp="1"/>
          </p:cNvSpPr>
          <p:nvPr>
            <p:ph type="sldNum" idx="12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  <p:sp>
        <p:nvSpPr>
          <p:cNvPr id="11" name="Google Shape;11;p11" title="Left scallop edge"/>
          <p:cNvSpPr/>
          <p:nvPr/>
        </p:nvSpPr>
        <p:spPr>
          <a:xfrm>
            <a:off x="0" y="0"/>
            <a:ext cx="885825" cy="6858000"/>
          </a:xfrm>
          <a:custGeom>
            <a:avLst/>
            <a:gdLst/>
            <a:ahLst/>
            <a:cxnLst/>
            <a:rect l="l" t="t" r="r" b="b"/>
            <a:pathLst>
              <a:path w="558" h="4320" extrusionOk="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sp>
        <p:nvSpPr>
          <p:cNvPr id="12" name="Google Shape;12;p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notesSlide" Target="../notesSlides/notesSlide10.xml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3.png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.png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 /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.pn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notesSlide" Target="../notesSlides/notesSlide7.xml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2" Type="http://schemas.openxmlformats.org/officeDocument/2006/relationships/notesSlide" Target="../notesSlides/notesSlide8.xml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.png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subject.com.ua/textbook/mova/6klas_1" TargetMode="External" /><Relationship Id="rId2" Type="http://schemas.openxmlformats.org/officeDocument/2006/relationships/notesSlide" Target="../notesSlides/notesSlide9.xml" /><Relationship Id="rId1" Type="http://schemas.openxmlformats.org/officeDocument/2006/relationships/slideLayout" Target="../slideLayouts/slideLayout2.xml" /><Relationship Id="rId4" Type="http://schemas.openxmlformats.org/officeDocument/2006/relationships/hyperlink" Target="https://miyklas.com.ua/p/ukrainska-mova/6" TargetMode="Externa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"/>
          <p:cNvSpPr txBox="1">
            <a:spLocks noGrp="1"/>
          </p:cNvSpPr>
          <p:nvPr>
            <p:ph type="ctrTitle"/>
          </p:nvPr>
        </p:nvSpPr>
        <p:spPr>
          <a:xfrm>
            <a:off x="1078523" y="1098388"/>
            <a:ext cx="10318418" cy="3318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Impact"/>
              <a:buNone/>
            </a:pPr>
            <a:r>
              <a:rPr lang="uk-UA" sz="4400"/>
              <a:t>НАПИСАННЯ ПРИКМЕТНИКОВИХ СУФІКСІВ</a:t>
            </a:r>
            <a:endParaRPr sz="4400"/>
          </a:p>
        </p:txBody>
      </p:sp>
      <p:sp>
        <p:nvSpPr>
          <p:cNvPr id="96" name="Google Shape;96;p1"/>
          <p:cNvSpPr txBox="1">
            <a:spLocks noGrp="1"/>
          </p:cNvSpPr>
          <p:nvPr>
            <p:ph type="subTitle" idx="1"/>
          </p:nvPr>
        </p:nvSpPr>
        <p:spPr>
          <a:xfrm>
            <a:off x="114300" y="3703320"/>
            <a:ext cx="11963400" cy="28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uk-UA" sz="1800"/>
              <a:t>	                  	РОЗРОБИЛА ВЧИТЕЛЬ УКРАЇНСЬКОЇ МОВИ ТА ЛІТЕРАТУРИ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800"/>
              <a:buNone/>
            </a:pPr>
            <a:r>
              <a:rPr lang="uk-UA" sz="1800"/>
              <a:t>				          ХАРКІВСЬКОЇ ЗАГАЛЬНООСВІТНЬОЇ ШКОЛИ І-ІІІ СТУПЕНІВ № 98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800"/>
              <a:buNone/>
            </a:pPr>
            <a:r>
              <a:rPr lang="uk-UA" sz="1800"/>
              <a:t>				     ХАРКІВСЬКОЇ МІСЬКОЇ РАДИ ХАРКІВСЬКОЇ ОБЛАСТІ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800"/>
              <a:buNone/>
            </a:pPr>
            <a:r>
              <a:rPr lang="uk-UA" sz="1800"/>
              <a:t>			КОЛОМОЄЦЬ МАРІЯ ВІКТОРІВНА</a:t>
            </a:r>
            <a:endParaRPr sz="1800"/>
          </a:p>
        </p:txBody>
      </p:sp>
      <p:pic>
        <p:nvPicPr>
          <p:cNvPr id="97" name="Google Shape;97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4345" y="4332002"/>
            <a:ext cx="5693676" cy="288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/>
      <p:bldP spid="96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1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370458" y="3401569"/>
            <a:ext cx="3298380" cy="3298380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10"/>
          <p:cNvSpPr/>
          <p:nvPr/>
        </p:nvSpPr>
        <p:spPr>
          <a:xfrm>
            <a:off x="3275680" y="429769"/>
            <a:ext cx="5440680" cy="2971800"/>
          </a:xfrm>
          <a:prstGeom prst="cloudCallout">
            <a:avLst>
              <a:gd name="adj1" fmla="val -29069"/>
              <a:gd name="adj2" fmla="val 66500"/>
            </a:avLst>
          </a:prstGeom>
          <a:solidFill>
            <a:srgbClr val="D8EFF0"/>
          </a:solidFill>
          <a:ln w="12700" cap="flat" cmpd="sng">
            <a:solidFill>
              <a:srgbClr val="B482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Дякую за увагу!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Бажаю вам успіхів у навчанні!</a:t>
            </a:r>
            <a:endParaRPr sz="1800">
              <a:solidFill>
                <a:schemeClr val="dk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"/>
          <p:cNvSpPr txBox="1"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Impact"/>
              <a:buNone/>
            </a:pPr>
            <a:r>
              <a:rPr lang="uk-UA" b="1"/>
              <a:t> </a:t>
            </a:r>
            <a:r>
              <a:rPr lang="uk-UA"/>
              <a:t>1. БУКВИ Е, О, И В ПРИКМЕТНИКОВИХ СУФІКСАХ </a:t>
            </a:r>
            <a:r>
              <a:rPr lang="uk-UA" i="1"/>
              <a:t>-ЕВ- (-ЄВ-), -ОВ- (-ЙОВ-, -ЬОВ-).</a:t>
            </a:r>
            <a:endParaRPr/>
          </a:p>
        </p:txBody>
      </p:sp>
      <p:sp>
        <p:nvSpPr>
          <p:cNvPr id="103" name="Google Shape;103;p2"/>
          <p:cNvSpPr txBox="1">
            <a:spLocks noGrp="1"/>
          </p:cNvSpPr>
          <p:nvPr>
            <p:ph type="body" idx="1"/>
          </p:nvPr>
        </p:nvSpPr>
        <p:spPr>
          <a:xfrm>
            <a:off x="3215622" y="4725145"/>
            <a:ext cx="12647766" cy="3714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101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/>
          </a:p>
        </p:txBody>
      </p:sp>
      <p:pic>
        <p:nvPicPr>
          <p:cNvPr id="104" name="Google Shape;104;p2" descr="усі уроки української мови 6 клас-28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6145" y="2432439"/>
            <a:ext cx="7753739" cy="39302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06107" y="4492890"/>
            <a:ext cx="5785900" cy="282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46775" y="0"/>
            <a:ext cx="9218550" cy="699515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3"/>
          <p:cNvSpPr txBox="1"/>
          <p:nvPr/>
        </p:nvSpPr>
        <p:spPr>
          <a:xfrm>
            <a:off x="4276486" y="2285990"/>
            <a:ext cx="3313800" cy="13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Окремі прикметники мають паралельні форми:</a:t>
            </a:r>
            <a:endParaRPr sz="18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uk-UA" sz="1800" i="1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життєвий</a:t>
            </a:r>
            <a:r>
              <a:rPr lang="uk-UA" sz="1800" b="1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– </a:t>
            </a:r>
            <a:r>
              <a:rPr lang="uk-UA" sz="1800" i="1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життьовий,</a:t>
            </a:r>
            <a:endParaRPr sz="1800" i="1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uk-UA" sz="1800" i="1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дієвий – дійовий</a:t>
            </a:r>
            <a:endParaRPr sz="1800"/>
          </a:p>
        </p:txBody>
      </p:sp>
      <p:pic>
        <p:nvPicPr>
          <p:cNvPr id="112" name="Google Shape;112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427617" y="3130481"/>
            <a:ext cx="8376575" cy="4238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"/>
          <p:cNvSpPr txBox="1"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Impact"/>
              <a:buNone/>
            </a:pPr>
            <a:r>
              <a:rPr lang="uk-UA" b="1"/>
              <a:t>2. ТВОРЕННЯ ПРИКМЕТНИКІВ ЗА ДОПОМОГОЮ СУФІКСІВ</a:t>
            </a:r>
            <a:r>
              <a:rPr lang="uk-UA" b="1" i="1"/>
              <a:t> </a:t>
            </a:r>
            <a:r>
              <a:rPr lang="uk-UA"/>
              <a:t>-ИН-,-ІН-, -ИЧН-, -ІЧН-, -ІВ</a:t>
            </a:r>
            <a:br>
              <a:rPr lang="uk-UA"/>
            </a:br>
            <a:endParaRPr/>
          </a:p>
        </p:txBody>
      </p:sp>
      <p:graphicFrame>
        <p:nvGraphicFramePr>
          <p:cNvPr id="118" name="Google Shape;118;p4"/>
          <p:cNvGraphicFramePr/>
          <p:nvPr/>
        </p:nvGraphicFramePr>
        <p:xfrm>
          <a:off x="1554480" y="2473654"/>
          <a:ext cx="8686775" cy="3817475"/>
        </p:xfrm>
        <a:graphic>
          <a:graphicData uri="http://schemas.openxmlformats.org/drawingml/2006/table">
            <a:tbl>
              <a:tblPr firstRow="1" firstCol="1" bandRow="1">
                <a:noFill/>
                <a:tableStyleId>{78F70583-0EFD-4598-8DD3-26801AFB133D}</a:tableStyleId>
              </a:tblPr>
              <a:tblGrid>
                <a:gridCol w="1017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04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65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1775">
                <a:tc>
                  <a:txBody>
                    <a:bodyPr/>
                    <a:lstStyle/>
                    <a:p>
                      <a:pPr marL="0" marR="2159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strike="noStrike" cap="none"/>
                        <a:t>Суфікс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2159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strike="noStrike" cap="none"/>
                        <a:t>Випадок написання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2159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strike="noStrike" cap="none"/>
                        <a:t>Приклади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0550">
                <a:tc>
                  <a:txBody>
                    <a:bodyPr/>
                    <a:lstStyle/>
                    <a:p>
                      <a:pPr marL="0" marR="2159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strike="noStrike" cap="none"/>
                        <a:t>-ичн-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2159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strike="noStrike" cap="none"/>
                        <a:t> У прикметниках, утворених від іншомовних слів, після букв д, т, з, с, ц, ч, ш, ж, р (правило «дев’ятки»)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2159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strike="noStrike" cap="none"/>
                        <a:t>музичний, демократичний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0550">
                <a:tc>
                  <a:txBody>
                    <a:bodyPr/>
                    <a:lstStyle/>
                    <a:p>
                      <a:pPr marL="0" marR="2159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strike="noStrike" cap="none"/>
                        <a:t>-ічн-</a:t>
                      </a:r>
                      <a:endParaRPr sz="1400" u="none" strike="noStrike" cap="none"/>
                    </a:p>
                    <a:p>
                      <a:pPr marL="0" marR="21590" lvl="0" indent="0" algn="just" rtl="0">
                        <a:spcBef>
                          <a:spcPts val="4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strike="noStrike" cap="none"/>
                        <a:t>(-їчн-)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2159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strike="noStrike" cap="none"/>
                        <a:t>Після приголосних, що не належать до правила «дев’ятки» (-їчн- пишемо після голосних)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2159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strike="noStrike" cap="none"/>
                        <a:t>логічний,</a:t>
                      </a:r>
                      <a:endParaRPr sz="1400" u="none" strike="noStrike" cap="none"/>
                    </a:p>
                    <a:p>
                      <a:pPr marL="0" marR="21590" lvl="0" indent="0" algn="just" rtl="0">
                        <a:spcBef>
                          <a:spcPts val="4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strike="noStrike" cap="none"/>
                        <a:t>архаїчний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0550">
                <a:tc>
                  <a:txBody>
                    <a:bodyPr/>
                    <a:lstStyle/>
                    <a:p>
                      <a:pPr marL="0" marR="2159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strike="noStrike" cap="none"/>
                        <a:t>-ин-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2159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strike="noStrike" cap="none"/>
                        <a:t>У присвійних прикметниках, утворених від іменників І відміни (крім іменників з основою на –й)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2159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strike="noStrike" cap="none"/>
                        <a:t>бабусин, Олин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500">
                <a:tc>
                  <a:txBody>
                    <a:bodyPr/>
                    <a:lstStyle/>
                    <a:p>
                      <a:pPr marL="0" marR="2159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strike="noStrike" cap="none"/>
                        <a:t>-ін- </a:t>
                      </a:r>
                      <a:endParaRPr sz="1400" u="none" strike="noStrike" cap="none"/>
                    </a:p>
                    <a:p>
                      <a:pPr marL="0" marR="21590" lvl="0" indent="0" algn="just" rtl="0">
                        <a:spcBef>
                          <a:spcPts val="4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strike="noStrike" cap="none"/>
                        <a:t>(-їн-)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2159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strike="noStrike" cap="none"/>
                        <a:t>У присвійних прикметниках, утворених від іменників І відміни з основою на -й 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2159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strike="noStrike" cap="none"/>
                        <a:t>Софіїн, зміїний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50550">
                <a:tc>
                  <a:txBody>
                    <a:bodyPr/>
                    <a:lstStyle/>
                    <a:p>
                      <a:pPr marL="0" marR="2159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strike="noStrike" cap="none"/>
                        <a:t>-ів- </a:t>
                      </a:r>
                      <a:endParaRPr sz="1400" u="none" strike="noStrike" cap="none"/>
                    </a:p>
                    <a:p>
                      <a:pPr marL="0" marR="21590" lvl="0" indent="0" algn="just" rtl="0">
                        <a:spcBef>
                          <a:spcPts val="4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strike="noStrike" cap="none"/>
                        <a:t>(-їв-)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2159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strike="noStrike" cap="none"/>
                        <a:t>У присвійних прикметниках, утворених від іменників ІІ відміни (-їв- пишемо, якщо іменник з основою на –й)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2159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strike="noStrike" cap="none" dirty="0"/>
                        <a:t>учнів, дідусів, Юріїв</a:t>
                      </a:r>
                      <a:endParaRPr sz="14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19" name="Google Shape;119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81682" y="3913074"/>
            <a:ext cx="2944925" cy="2944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58412" y="-71049"/>
            <a:ext cx="9107144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5"/>
          <p:cNvSpPr txBox="1"/>
          <p:nvPr/>
        </p:nvSpPr>
        <p:spPr>
          <a:xfrm>
            <a:off x="3564932" y="1745319"/>
            <a:ext cx="4507500" cy="2185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	</a:t>
            </a:r>
            <a:r>
              <a:rPr lang="uk-UA" b="1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Зауважте!</a:t>
            </a:r>
            <a:endParaRPr dirty="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Суфікс –</a:t>
            </a:r>
            <a:r>
              <a:rPr lang="uk-UA" dirty="0" err="1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ів</a:t>
            </a:r>
            <a:r>
              <a:rPr lang="uk-UA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- чергується із суфіксом –</a:t>
            </a:r>
            <a:r>
              <a:rPr lang="uk-UA" dirty="0" err="1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ов</a:t>
            </a:r>
            <a:r>
              <a:rPr lang="uk-UA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- або –</a:t>
            </a:r>
            <a:r>
              <a:rPr lang="uk-UA" dirty="0" err="1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ев</a:t>
            </a:r>
            <a:r>
              <a:rPr lang="uk-UA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-(-</a:t>
            </a:r>
            <a:r>
              <a:rPr lang="uk-UA" dirty="0" err="1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єв</a:t>
            </a:r>
            <a:r>
              <a:rPr lang="uk-UA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-):</a:t>
            </a:r>
            <a:endParaRPr dirty="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	   -</a:t>
            </a:r>
            <a:r>
              <a:rPr lang="uk-UA" dirty="0" err="1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ів</a:t>
            </a:r>
            <a:r>
              <a:rPr lang="uk-UA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-//-</a:t>
            </a:r>
            <a:r>
              <a:rPr lang="uk-UA" dirty="0" err="1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ов</a:t>
            </a:r>
            <a:r>
              <a:rPr lang="uk-UA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-, якщо прикметник утворений від прикметника твердої групи: 			 </a:t>
            </a:r>
            <a:r>
              <a:rPr lang="uk-UA" i="1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сусід</a:t>
            </a:r>
            <a:r>
              <a:rPr lang="uk-UA" b="1" i="1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ів</a:t>
            </a:r>
            <a:r>
              <a:rPr lang="uk-UA" i="1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– сусід</a:t>
            </a:r>
            <a:r>
              <a:rPr lang="uk-UA" b="1" i="1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ов</a:t>
            </a:r>
            <a:r>
              <a:rPr lang="uk-UA" i="1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а;</a:t>
            </a:r>
            <a:endParaRPr dirty="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          -</a:t>
            </a:r>
            <a:r>
              <a:rPr lang="uk-UA" dirty="0" err="1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ів</a:t>
            </a:r>
            <a:r>
              <a:rPr lang="uk-UA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-//-</a:t>
            </a:r>
            <a:r>
              <a:rPr lang="uk-UA" dirty="0" err="1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ев</a:t>
            </a:r>
            <a:r>
              <a:rPr lang="uk-UA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-(-</a:t>
            </a:r>
            <a:r>
              <a:rPr lang="uk-UA" dirty="0" err="1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єв</a:t>
            </a:r>
            <a:r>
              <a:rPr lang="uk-UA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-), якщо прикметник утворений</a:t>
            </a:r>
            <a:endParaRPr dirty="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від іменника м’якої групи: </a:t>
            </a:r>
            <a:endParaRPr dirty="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i="1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                           Ігор</a:t>
            </a:r>
            <a:r>
              <a:rPr lang="uk-UA" b="1" i="1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ів</a:t>
            </a:r>
            <a:r>
              <a:rPr lang="uk-UA" i="1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 – Ігор</a:t>
            </a:r>
            <a:r>
              <a:rPr lang="uk-UA" b="1" i="1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ев</a:t>
            </a:r>
            <a:r>
              <a:rPr lang="uk-UA" i="1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а, </a:t>
            </a:r>
            <a:endParaRPr i="1" dirty="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i="1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                         Андрі</a:t>
            </a:r>
            <a:r>
              <a:rPr lang="uk-UA" b="1" i="1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їв</a:t>
            </a:r>
            <a:r>
              <a:rPr lang="uk-UA" i="1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– Андрі</a:t>
            </a:r>
            <a:r>
              <a:rPr lang="uk-UA" b="1" i="1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єв</a:t>
            </a:r>
            <a:r>
              <a:rPr lang="uk-UA" i="1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а</a:t>
            </a:r>
            <a:endParaRPr dirty="0"/>
          </a:p>
        </p:txBody>
      </p:sp>
      <p:pic>
        <p:nvPicPr>
          <p:cNvPr id="126" name="Google Shape;126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454260" y="3228174"/>
            <a:ext cx="8376575" cy="4238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6"/>
          <p:cNvSpPr txBox="1"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Impact"/>
              <a:buNone/>
            </a:pPr>
            <a:r>
              <a:rPr lang="uk-UA" b="1"/>
              <a:t>3. ПРАВОПИС СУФІКСІВ</a:t>
            </a:r>
            <a:r>
              <a:rPr lang="uk-UA" b="1" i="1"/>
              <a:t> </a:t>
            </a:r>
            <a:r>
              <a:rPr lang="uk-UA"/>
              <a:t>-СЬК-,-ЗЬК-, -ЦЬК-.</a:t>
            </a:r>
            <a:br>
              <a:rPr lang="uk-UA"/>
            </a:br>
            <a:endParaRPr/>
          </a:p>
        </p:txBody>
      </p:sp>
      <p:graphicFrame>
        <p:nvGraphicFramePr>
          <p:cNvPr id="132" name="Google Shape;132;p6"/>
          <p:cNvGraphicFramePr/>
          <p:nvPr/>
        </p:nvGraphicFramePr>
        <p:xfrm>
          <a:off x="1938528" y="1874518"/>
          <a:ext cx="8458200" cy="3941100"/>
        </p:xfrm>
        <a:graphic>
          <a:graphicData uri="http://schemas.openxmlformats.org/drawingml/2006/table">
            <a:tbl>
              <a:tblPr firstRow="1" firstCol="1" bandRow="1">
                <a:noFill/>
                <a:tableStyleId>{78F70583-0EFD-4598-8DD3-26801AFB133D}</a:tableStyleId>
              </a:tblPr>
              <a:tblGrid>
                <a:gridCol w="3331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26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4200">
                <a:tc>
                  <a:txBody>
                    <a:bodyPr/>
                    <a:lstStyle/>
                    <a:p>
                      <a:pPr marL="0" marR="2159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strike="noStrike" cap="none"/>
                        <a:t>Випадок зміни приголосних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2159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strike="noStrike" cap="none"/>
                        <a:t>Приклади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2300">
                <a:tc>
                  <a:txBody>
                    <a:bodyPr/>
                    <a:lstStyle/>
                    <a:p>
                      <a:pPr marL="0" marR="2159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strike="noStrike" cap="none"/>
                        <a:t>г</a:t>
                      </a:r>
                      <a:endParaRPr sz="1400" u="none" strike="noStrike" cap="none"/>
                    </a:p>
                    <a:p>
                      <a:pPr marL="0" marR="21590" lvl="0" indent="0" algn="just" rtl="0">
                        <a:spcBef>
                          <a:spcPts val="4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strike="noStrike" cap="none"/>
                        <a:t>ж + -ськ- = -зьк-</a:t>
                      </a:r>
                      <a:endParaRPr sz="1400" u="none" strike="noStrike" cap="none"/>
                    </a:p>
                    <a:p>
                      <a:pPr marL="0" marR="21590" lvl="0" indent="0" algn="just" rtl="0">
                        <a:spcBef>
                          <a:spcPts val="4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strike="noStrike" cap="none"/>
                        <a:t>з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2159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strike="noStrike" cap="none"/>
                        <a:t>Рига – ризький,</a:t>
                      </a:r>
                      <a:endParaRPr sz="1400" u="none" strike="noStrike" cap="none"/>
                    </a:p>
                    <a:p>
                      <a:pPr marL="0" marR="21590" lvl="0" indent="0" algn="just" rtl="0">
                        <a:spcBef>
                          <a:spcPts val="4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strike="noStrike" cap="none"/>
                        <a:t>Париж – паризький,</a:t>
                      </a:r>
                      <a:endParaRPr sz="1400" u="none" strike="noStrike" cap="none"/>
                    </a:p>
                    <a:p>
                      <a:pPr marL="0" marR="21590" lvl="0" indent="0" algn="just" rtl="0">
                        <a:spcBef>
                          <a:spcPts val="4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strike="noStrike" cap="none"/>
                        <a:t>боягуз - боягузький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02300">
                <a:tc>
                  <a:txBody>
                    <a:bodyPr/>
                    <a:lstStyle/>
                    <a:p>
                      <a:pPr marL="0" marR="2159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strike="noStrike" cap="none"/>
                        <a:t>к</a:t>
                      </a:r>
                      <a:endParaRPr sz="1400" u="none" strike="noStrike" cap="none"/>
                    </a:p>
                    <a:p>
                      <a:pPr marL="0" marR="21590" lvl="0" indent="0" algn="just" rtl="0">
                        <a:spcBef>
                          <a:spcPts val="4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strike="noStrike" cap="none"/>
                        <a:t>ч + -ськ- = -цьк-</a:t>
                      </a:r>
                      <a:endParaRPr sz="1400" u="none" strike="noStrike" cap="none"/>
                    </a:p>
                    <a:p>
                      <a:pPr marL="0" marR="21590" lvl="0" indent="0" algn="just" rtl="0">
                        <a:spcBef>
                          <a:spcPts val="4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strike="noStrike" cap="none"/>
                        <a:t>ц(ь)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2159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strike="noStrike" cap="none"/>
                        <a:t>чумак – чумацький,</a:t>
                      </a:r>
                      <a:endParaRPr sz="1400" u="none" strike="noStrike" cap="none"/>
                    </a:p>
                    <a:p>
                      <a:pPr marL="0" marR="21590" lvl="0" indent="0" algn="just" rtl="0">
                        <a:spcBef>
                          <a:spcPts val="4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strike="noStrike" cap="none"/>
                        <a:t>ткач – ткацький,</a:t>
                      </a:r>
                      <a:endParaRPr sz="1400" u="none" strike="noStrike" cap="none"/>
                    </a:p>
                    <a:p>
                      <a:pPr marL="0" marR="21590" lvl="0" indent="0" algn="just" rtl="0">
                        <a:spcBef>
                          <a:spcPts val="4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strike="noStrike" cap="none"/>
                        <a:t>кравець – кравецький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02300">
                <a:tc>
                  <a:txBody>
                    <a:bodyPr/>
                    <a:lstStyle/>
                    <a:p>
                      <a:pPr marL="0" marR="2159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strike="noStrike" cap="none"/>
                        <a:t>х</a:t>
                      </a:r>
                      <a:endParaRPr sz="1400" u="none" strike="noStrike" cap="none"/>
                    </a:p>
                    <a:p>
                      <a:pPr marL="0" marR="21590" lvl="0" indent="0" algn="just" rtl="0">
                        <a:spcBef>
                          <a:spcPts val="4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strike="noStrike" cap="none"/>
                        <a:t>ш + -ськ- = -ськ-</a:t>
                      </a:r>
                      <a:endParaRPr sz="1400" u="none" strike="noStrike" cap="none"/>
                    </a:p>
                    <a:p>
                      <a:pPr marL="0" marR="21590" lvl="0" indent="0" algn="just" rtl="0">
                        <a:spcBef>
                          <a:spcPts val="4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strike="noStrike" cap="none"/>
                        <a:t>с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2159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strike="noStrike" cap="none" dirty="0"/>
                        <a:t>чех – чеський,</a:t>
                      </a:r>
                      <a:endParaRPr sz="1400" u="none" strike="noStrike" cap="none" dirty="0"/>
                    </a:p>
                    <a:p>
                      <a:pPr marL="0" marR="21590" lvl="0" indent="0" algn="just" rtl="0">
                        <a:spcBef>
                          <a:spcPts val="4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strike="noStrike" cap="none" dirty="0"/>
                        <a:t>товариш – товариський,</a:t>
                      </a:r>
                      <a:endParaRPr sz="1400" u="none" strike="noStrike" cap="none" dirty="0"/>
                    </a:p>
                    <a:p>
                      <a:pPr marL="0" marR="21590" lvl="0" indent="0" algn="just" rtl="0">
                        <a:spcBef>
                          <a:spcPts val="4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u="none" strike="noStrike" cap="none" dirty="0"/>
                        <a:t>матрос – матроський</a:t>
                      </a:r>
                      <a:endParaRPr sz="1400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33" name="Google Shape;133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17665" y="4137233"/>
            <a:ext cx="2720800" cy="27207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7"/>
          <p:cNvSpPr/>
          <p:nvPr/>
        </p:nvSpPr>
        <p:spPr>
          <a:xfrm>
            <a:off x="7507224" y="2286001"/>
            <a:ext cx="3227832" cy="2734056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B482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uk-UA" sz="2400" b="1" i="1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падишахський,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uk-UA" sz="2400" b="1" i="1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цюрихський, </a:t>
            </a:r>
            <a:endParaRPr sz="2400" b="1" i="1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uk-UA" sz="2400" b="1" i="1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нью-йоркський, </a:t>
            </a:r>
            <a:endParaRPr sz="2400" b="1" i="1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uk-UA" sz="2400" b="1" i="1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ла-маншський, 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uk-UA" sz="2400" b="1" i="1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герцогський</a:t>
            </a:r>
            <a:endParaRPr sz="24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39" name="Google Shape;139;p7"/>
          <p:cNvSpPr/>
          <p:nvPr/>
        </p:nvSpPr>
        <p:spPr>
          <a:xfrm>
            <a:off x="831054" y="2286001"/>
            <a:ext cx="3164874" cy="2734056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rgbClr val="FFA51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40" name="Google Shape;140;p7"/>
          <p:cNvSpPr txBox="1">
            <a:spLocks noGrp="1"/>
          </p:cNvSpPr>
          <p:nvPr>
            <p:ph type="title"/>
          </p:nvPr>
        </p:nvSpPr>
        <p:spPr>
          <a:xfrm>
            <a:off x="4233672" y="382385"/>
            <a:ext cx="7196328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Impact"/>
              <a:buNone/>
            </a:pPr>
            <a:br>
              <a:rPr lang="uk-UA"/>
            </a:br>
            <a:r>
              <a:rPr lang="uk-UA"/>
              <a:t>ВИНЯТКИ:</a:t>
            </a:r>
            <a:endParaRPr/>
          </a:p>
        </p:txBody>
      </p:sp>
      <p:sp>
        <p:nvSpPr>
          <p:cNvPr id="141" name="Google Shape;141;p7"/>
          <p:cNvSpPr txBox="1">
            <a:spLocks noGrp="1"/>
          </p:cNvSpPr>
          <p:nvPr>
            <p:ph type="body" idx="1"/>
          </p:nvPr>
        </p:nvSpPr>
        <p:spPr>
          <a:xfrm>
            <a:off x="1251678" y="2286001"/>
            <a:ext cx="3174018" cy="2916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uk-UA" b="1" i="1">
                <a:solidFill>
                  <a:schemeClr val="lt1"/>
                </a:solidFill>
              </a:rPr>
              <a:t>казахський, 		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•"/>
            </a:pPr>
            <a:r>
              <a:rPr lang="uk-UA" b="1" i="1">
                <a:solidFill>
                  <a:schemeClr val="lt1"/>
                </a:solidFill>
              </a:rPr>
              <a:t>тюркський, </a:t>
            </a:r>
            <a:endParaRPr b="1" i="1">
              <a:solidFill>
                <a:schemeClr val="lt1"/>
              </a:solidFill>
            </a:endParaRPr>
          </a:p>
          <a:p>
            <a:pPr marL="228600" lvl="0" indent="-2286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•"/>
            </a:pPr>
            <a:r>
              <a:rPr lang="uk-UA" b="1" i="1">
                <a:solidFill>
                  <a:schemeClr val="lt1"/>
                </a:solidFill>
              </a:rPr>
              <a:t>баскський, </a:t>
            </a:r>
            <a:endParaRPr b="1" i="1">
              <a:solidFill>
                <a:schemeClr val="lt1"/>
              </a:solidFill>
            </a:endParaRPr>
          </a:p>
          <a:p>
            <a:pPr marL="228600" lvl="0" indent="-2286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•"/>
            </a:pPr>
            <a:r>
              <a:rPr lang="uk-UA" b="1" i="1">
                <a:solidFill>
                  <a:schemeClr val="lt1"/>
                </a:solidFill>
              </a:rPr>
              <a:t>ацтекський, </a:t>
            </a:r>
            <a:endParaRPr b="1" i="1">
              <a:solidFill>
                <a:schemeClr val="lt1"/>
              </a:solidFill>
            </a:endParaRPr>
          </a:p>
          <a:p>
            <a:pPr marL="228600" lvl="0" indent="-2286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•"/>
            </a:pPr>
            <a:r>
              <a:rPr lang="uk-UA" b="1" i="1">
                <a:solidFill>
                  <a:schemeClr val="lt1"/>
                </a:solidFill>
              </a:rPr>
              <a:t>меккський, </a:t>
            </a:r>
            <a:endParaRPr b="1" i="1">
              <a:solidFill>
                <a:schemeClr val="lt1"/>
              </a:solidFill>
            </a:endParaRPr>
          </a:p>
          <a:p>
            <a:pPr marL="228600" lvl="0" indent="-2286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•"/>
            </a:pPr>
            <a:r>
              <a:rPr lang="uk-UA" b="1" i="1">
                <a:solidFill>
                  <a:schemeClr val="lt1"/>
                </a:solidFill>
              </a:rPr>
              <a:t>іракський,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142" name="Google Shape;142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14270" y="3281002"/>
            <a:ext cx="4292950" cy="3391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" grpId="0" animBg="1"/>
      <p:bldP spid="139" grpId="0" animBg="1"/>
      <p:bldP spid="14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4675" y="-502737"/>
            <a:ext cx="8377325" cy="7863475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8"/>
          <p:cNvSpPr txBox="1"/>
          <p:nvPr/>
        </p:nvSpPr>
        <p:spPr>
          <a:xfrm>
            <a:off x="5211825" y="1509400"/>
            <a:ext cx="3546600" cy="2400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             Зауважте!</a:t>
            </a:r>
            <a:endParaRPr sz="1800" dirty="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  </a:t>
            </a:r>
            <a:r>
              <a:rPr lang="uk-UA" sz="1800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Інші приголосні перед суфіксом </a:t>
            </a:r>
            <a:endParaRPr sz="1800" dirty="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–</a:t>
            </a:r>
            <a:r>
              <a:rPr lang="uk-UA" sz="1800" dirty="0" err="1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ськ</a:t>
            </a:r>
            <a:r>
              <a:rPr lang="uk-UA" sz="1800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- на письмі зберігаються, хоча в усному мовленні можуть </a:t>
            </a:r>
            <a:endParaRPr sz="1800" dirty="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змінюватися або випадати</a:t>
            </a:r>
            <a:endParaRPr sz="1800" dirty="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                                                               	</a:t>
            </a:r>
            <a:r>
              <a:rPr lang="uk-UA" sz="1800" i="1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-</a:t>
            </a:r>
            <a:r>
              <a:rPr lang="uk-UA" sz="1800" i="1" dirty="0" err="1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дськ</a:t>
            </a:r>
            <a:r>
              <a:rPr lang="uk-UA" sz="1800" i="1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- (люд – людський)              -</a:t>
            </a:r>
            <a:r>
              <a:rPr lang="uk-UA" sz="1800" i="1" dirty="0" err="1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тськ</a:t>
            </a:r>
            <a:r>
              <a:rPr lang="uk-UA" sz="1800" i="1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- (солдат – солдатський)</a:t>
            </a:r>
            <a:endParaRPr dirty="0"/>
          </a:p>
        </p:txBody>
      </p:sp>
      <p:pic>
        <p:nvPicPr>
          <p:cNvPr id="149" name="Google Shape;149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441154" y="3338625"/>
            <a:ext cx="8376575" cy="4238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9"/>
          <p:cNvSpPr txBox="1"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Impact"/>
              <a:buNone/>
            </a:pPr>
            <a:r>
              <a:rPr lang="uk-UA"/>
              <a:t>ДРУКОВАНІ ТА ЕЛЕКТРОННІ ДЖЕРЕЛА</a:t>
            </a:r>
            <a:endParaRPr/>
          </a:p>
        </p:txBody>
      </p:sp>
      <p:sp>
        <p:nvSpPr>
          <p:cNvPr id="155" name="Google Shape;155;p9"/>
          <p:cNvSpPr txBox="1"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uk-UA"/>
              <a:t>1. Глазова О. П. Українська мова: підруч. для 6 кл. загальноосвітн. навч. закл. / О. П. Глазова – К.: Видавничий дім «Освіта», 2014. – 220 с. :іл</a:t>
            </a:r>
            <a:endParaRPr/>
          </a:p>
          <a:p>
            <a:pPr marL="45720" lvl="0" indent="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None/>
            </a:pPr>
            <a:r>
              <a:rPr lang="uk-UA"/>
              <a:t>2. Освітній портал: </a:t>
            </a:r>
            <a:r>
              <a:rPr lang="uk-UA" u="sng">
                <a:solidFill>
                  <a:schemeClr val="hlink"/>
                </a:solidFill>
                <a:hlinkClick r:id="rId3"/>
              </a:rPr>
              <a:t>https://subject.com.ua/textbook/mova/6klas_1</a:t>
            </a:r>
            <a:endParaRPr/>
          </a:p>
          <a:p>
            <a:pPr marL="45720" lvl="0" indent="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None/>
            </a:pPr>
            <a:r>
              <a:rPr lang="uk-UA"/>
              <a:t>3. Освітній портал: </a:t>
            </a:r>
            <a:r>
              <a:rPr lang="uk-UA" u="sng">
                <a:solidFill>
                  <a:schemeClr val="hlink"/>
                </a:solidFill>
                <a:hlinkClick r:id="rId4"/>
              </a:rPr>
              <a:t>https://miyklas.com.ua/p/ukrainska-mova/6</a:t>
            </a:r>
            <a:endParaRPr/>
          </a:p>
          <a:p>
            <a:pPr marL="228600" lvl="0" indent="-1016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rgbClr val="000000"/>
      </a:dk1>
      <a:lt1>
        <a:srgbClr val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Широкий екран</PresentationFormat>
  <Slides>10</Slides>
  <Notes>10</Notes>
  <HiddenSlides>0</HiddenSlide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10</vt:i4>
      </vt:variant>
    </vt:vector>
  </HeadingPairs>
  <TitlesOfParts>
    <vt:vector size="11" baseType="lpstr">
      <vt:lpstr>Badge</vt:lpstr>
      <vt:lpstr>НАПИСАННЯ ПРИКМЕТНИКОВИХ СУФІКСІВ</vt:lpstr>
      <vt:lpstr> 1. БУКВИ Е, О, И В ПРИКМЕТНИКОВИХ СУФІКСАХ -ЕВ- (-ЄВ-), -ОВ- (-ЙОВ-, -ЬОВ-).</vt:lpstr>
      <vt:lpstr>Презентація PowerPoint</vt:lpstr>
      <vt:lpstr>2. ТВОРЕННЯ ПРИКМЕТНИКІВ ЗА ДОПОМОГОЮ СУФІКСІВ -ИН-,-ІН-, -ИЧН-, -ІЧН-, -ІВ </vt:lpstr>
      <vt:lpstr>Презентація PowerPoint</vt:lpstr>
      <vt:lpstr>3. ПРАВОПИС СУФІКСІВ -СЬК-,-ЗЬК-, -ЦЬК-. </vt:lpstr>
      <vt:lpstr> ВИНЯТКИ:</vt:lpstr>
      <vt:lpstr>Презентація PowerPoint</vt:lpstr>
      <vt:lpstr>ДРУКОВАНІ ТА ЕЛЕКТРОННІ ДЖЕРЕЛА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НАПИСАННЯ ПРИКМЕТНИКОВИХ СУФІКСІВ</dc:title>
  <dc:creator>Пользователь</dc:creator>
  <cp:lastModifiedBy>Мария Коломоец</cp:lastModifiedBy>
  <cp:revision>2</cp:revision>
  <dcterms:created xsi:type="dcterms:W3CDTF">2022-07-21T16:18:22Z</dcterms:created>
  <dcterms:modified xsi:type="dcterms:W3CDTF">2022-11-04T19:00:09Z</dcterms:modified>
</cp:coreProperties>
</file>