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8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uk.wikipedia.org/wiki/%D0%93%D1%80%D1%83%D0%BF%D0%B8_%D0%BA%D1%80%D0%BE%D0%B2%D1%96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Еритроцити. Групи крові та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>переливання крові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ГРУПОВА СИСТЕМА РЕЗУС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smtClean="0"/>
              <a:t> 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можливими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комбінаціями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резус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фактора та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АВ0</a:t>
            </a:r>
          </a:p>
          <a:p>
            <a:pPr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  <a:p>
            <a:pPr>
              <a:buNone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І(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Rh+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), ІІ(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Rh+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ІІІ(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Rh+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), IV(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Rh+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І(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-), ІІ(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-),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ІІІ(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-), IV(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-).</a:t>
            </a:r>
            <a:r>
              <a:rPr lang="ru-RU" sz="3500" dirty="0" smtClean="0"/>
              <a:t> </a:t>
            </a:r>
          </a:p>
          <a:p>
            <a:endParaRPr lang="ru-RU" dirty="0"/>
          </a:p>
        </p:txBody>
      </p:sp>
      <p:pic>
        <p:nvPicPr>
          <p:cNvPr id="5" name="Picture 2" descr="I:\Дистанційний курс\Заняття 2. Еритроцити. Групи крові та переливання крові\152117553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8840"/>
            <a:ext cx="403860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РЕЗУС-КОНФЛІКТ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690864" cy="44348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Резус-конфлікт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попередити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одразу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вагітності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ввести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спеціальні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антитіла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зруйнують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резус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потрапив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I:\Дистанційний курс\Заняття 2. Еритроцити. Групи крові та переливання крові\bl_0191_5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36096" y="2070605"/>
            <a:ext cx="2855643" cy="387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знати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групу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резус-фактора</a:t>
            </a: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I:\Дистанційний курс\Заняття 2. Еритроцити. Групи крові та переливання крові\876bf0d06d19e26d37c3ab00d016af7b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09120"/>
            <a:ext cx="2088231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Дистанційний курс\Заняття 2. Еритроцити. Групи крові та переливання крові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052736"/>
            <a:ext cx="7128792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ЕРИТРОЦИТИ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Еритроцити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організмі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важливу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транспорт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газів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ÐµÑÐ¸ÑÑÐ¾ÑÐ¸ÑÐ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44824"/>
            <a:ext cx="410445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6541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нормі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еритроцити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живуть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руйнуються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селезінці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печінці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:\Дистанційний курс\Заняття 2. Еритроцити. Групи крові та переливання крові\gemoliz-eritrocitov-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74441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ГЕМОГЛОБІН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4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248472" cy="7118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еритроцитах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міститься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гемоглобін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скорочено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позначають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НЬ). Як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знаєте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білкова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сполука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атом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Феруму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гемоглобіну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</a:t>
            </a: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еритроцитам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червоного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8434" name="Picture 2" descr="H:\Дистанційний курс\Заняття 2. Еритроцити. Групи крові та переливання крові\kak-oboznachaetsja-gemoglobin-v-analiz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3384376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Розшифрували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гемоглобіну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створили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 1960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англійські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Перутц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Дж.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Кендрю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1962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присуджено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Дистанційний курс\Заняття 2. Еритроцити. Групи крові та переливання крові\Безымянный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389877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ГРУПИ КРОВІ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ГРУПИ КРОВІ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біохімічними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зумовлені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спадковістю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:\Дистанційний курс\Заняття 2. Еритроцити. Групи крові та переливання крові\d6c45c5d-5578-4b89-a49a-b09a73aaa58f_670x0_resiz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16832"/>
            <a:ext cx="403860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ІСТОРІЯ ВІДКРИТТЯ ГРУП КРОВІ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1900 р.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Ландштайнер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склад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білків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поверхні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еритроцитів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відмінностей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дозволив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принципово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Групи крові"/>
              </a:rPr>
              <a:t>групи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Групи крові"/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Групи крові"/>
              </a:rPr>
              <a:t>крові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людей.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Дистанційний курс\Заняття 2. Еритроцити. Групи крові та переливання крові\608aa7b6be1bfaa77b4afa31d1c86a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1913" y="1920875"/>
            <a:ext cx="3231173" cy="443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ІСТОРІЯ ВІДКРИТТЯ ГРУП КРОВІ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Звична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жителям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номенклатура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номерами (І-IV) –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позначення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 Яном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Янським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Дистанційний курс\Заняття 2. Еритроцити. Групи крові та переливання крові\Без назван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16832"/>
            <a:ext cx="338437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ГРУПОВА СИСТЕМА АВО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еритроцитарні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аглютиногени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плазматичній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мембрані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еритроцитів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аглютиніни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(альфа)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(бета),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плазмі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I:\Дистанційний курс\Заняття 2. Еритроцити. Групи крові та переливання крові\691855630_bi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8840"/>
            <a:ext cx="424428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221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ЕРИТРОЦИТИ</vt:lpstr>
      <vt:lpstr>Слайд 3</vt:lpstr>
      <vt:lpstr>ГЕМОГЛОБІН</vt:lpstr>
      <vt:lpstr>Слайд 5</vt:lpstr>
      <vt:lpstr>ГРУПИ КРОВІ</vt:lpstr>
      <vt:lpstr>ІСТОРІЯ ВІДКРИТТЯ ГРУП КРОВІ</vt:lpstr>
      <vt:lpstr>ІСТОРІЯ ВІДКРИТТЯ ГРУП КРОВІ</vt:lpstr>
      <vt:lpstr>ГРУПОВА СИСТЕМА АВО</vt:lpstr>
      <vt:lpstr>ГРУПОВА СИСТЕМА РЕЗУС (Rh) </vt:lpstr>
      <vt:lpstr>РЕЗУС-КОНФЛІКТ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Galina</cp:lastModifiedBy>
  <cp:revision>45</cp:revision>
  <dcterms:created xsi:type="dcterms:W3CDTF">2019-02-13T18:40:37Z</dcterms:created>
  <dcterms:modified xsi:type="dcterms:W3CDTF">2019-02-25T19:41:12Z</dcterms:modified>
</cp:coreProperties>
</file>