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58" r:id="rId6"/>
    <p:sldId id="262" r:id="rId7"/>
    <p:sldId id="268" r:id="rId8"/>
    <p:sldId id="269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uk.wikipedia.org/wiki/%D0%93%D1%80%D1%83%D0%BF%D0%B8_%D0%BA%D1%80%D0%BE%D0%B2%D1%96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Еритроцити. Групи крові та 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переливання крові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ГРУПОВА СИСТЕМА РЕЗУС (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000" dirty="0" smtClean="0"/>
              <a:t> 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можливими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комбінаціями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резус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фактора та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АВ0</a:t>
            </a:r>
          </a:p>
          <a:p>
            <a:pPr>
              <a:buNone/>
            </a:pP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8</a:t>
            </a:r>
          </a:p>
          <a:p>
            <a:pPr>
              <a:buNone/>
            </a:pP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крові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І(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Rh+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), ІІ(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Rh+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ІІІ(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Rh+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), IV(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Rh+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І(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-), ІІ(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-), </a:t>
            </a:r>
          </a:p>
          <a:p>
            <a:pPr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ІІІ(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-), IV(</a:t>
            </a:r>
            <a:r>
              <a:rPr lang="ru-RU" sz="3500" dirty="0" err="1" smtClean="0">
                <a:latin typeface="Times New Roman" pitchFamily="18" charset="0"/>
                <a:cs typeface="Times New Roman" pitchFamily="18" charset="0"/>
              </a:rPr>
              <a:t>Rh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-).</a:t>
            </a:r>
            <a:r>
              <a:rPr lang="ru-RU" sz="3500" dirty="0" smtClean="0"/>
              <a:t> </a:t>
            </a:r>
          </a:p>
          <a:p>
            <a:endParaRPr lang="ru-RU" dirty="0"/>
          </a:p>
        </p:txBody>
      </p:sp>
      <p:pic>
        <p:nvPicPr>
          <p:cNvPr id="5" name="Picture 2" descr="I:\Дистанційний курс\Заняття 2. Еритроцити. Групи крові та переливання крові\1521175535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988840"/>
            <a:ext cx="4038600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РЕЗУС-КОНФЛІКТ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690864" cy="44348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Резус-конфлікт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матері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попередити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одразу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першої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вагітності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матері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ввести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спеціальні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антитіла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зруйнують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резус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фактор,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потрапив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кров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I:\Дистанційний курс\Заняття 2. Еритроцити. Групи крові та переливання крові\bl_0191_5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436096" y="2070605"/>
            <a:ext cx="2855643" cy="3878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людині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знати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групу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крові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ній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резус-фактора</a:t>
            </a:r>
          </a:p>
          <a:p>
            <a:pPr algn="ctr"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I:\Дистанційний курс\Заняття 2. Еритроцити. Групи крові та переливання крові\876bf0d06d19e26d37c3ab00d016af7b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509120"/>
            <a:ext cx="2088231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:\Дистанційний курс\Заняття 2. Еритроцити. Групи крові та переливання крові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052736"/>
            <a:ext cx="7128792" cy="53285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ЕРИТРОЦИТИ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Еритроцити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клітини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крові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організмі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важливу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функцію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транспорт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газів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ÐÐ°ÑÑÐ¸Ð½ÐºÐ¸ Ð¿Ð¾ Ð·Ð°Ð¿ÑÐ¾ÑÑ ÐµÑÐ¸ÑÑÐ¾ÑÐ¸ÑÐ¸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844824"/>
            <a:ext cx="4104456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6541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У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нормі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еритроцити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живуть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120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потім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руйнуються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селезінці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печінці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H:\Дистанційний курс\Заняття 2. Еритроцити. Групи крові та переливання крові\gemoliz-eritrocitov-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700808"/>
            <a:ext cx="3744416" cy="4248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ГЕМОГЛОБІН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4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4248472" cy="71182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еритроцитах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міститься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гемоглобін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скорочено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позначають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НЬ). Як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вже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знаєте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білкова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сполука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атом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Феруму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>
              <a:buNone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надає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гемоглобіну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а</a:t>
            </a:r>
          </a:p>
          <a:p>
            <a:pPr>
              <a:buNone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еритроцитам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червоного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забарвлення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5076056" y="1600200"/>
            <a:ext cx="3610744" cy="452596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18434" name="Picture 2" descr="H:\Дистанційний курс\Заняття 2. Еритроцити. Групи крові та переливання крові\kak-oboznachaetsja-gemoglobin-v-analiz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916832"/>
            <a:ext cx="3384376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457200" y="692696"/>
            <a:ext cx="4038600" cy="543346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Розшифрували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будову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молекули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гемоглобіну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створили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модель 1960 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англійські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Перутц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Дж.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Кендрю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1962 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присуджено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Нобелівську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премію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:\Дистанційний курс\Заняття 2. Еритроцити. Групи крові та переливання крові\Безымянный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340768"/>
            <a:ext cx="3898776" cy="4248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ГРУПИ КРОВІ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ГРУПИ КРОВІ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ознаки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пов'язані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біохімічними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властивостями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крові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зумовлені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спадковістю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I:\Дистанційний курс\Заняття 2. Еритроцити. Групи крові та переливання крові\d6c45c5d-5578-4b89-a49a-b09a73aaa58f_670x0_resiz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916832"/>
            <a:ext cx="4038600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ІСТОРІЯ ВІДКРИТТЯ ГРУП КРОВІ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1900 р.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Ландштайнер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виявив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склад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білків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поверхні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еритроцитів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людей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різний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відмінностей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дозволив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виділити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принципово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2" tooltip="Групи крові"/>
              </a:rPr>
              <a:t>групи</a:t>
            </a: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2" tooltip="Групи крові"/>
              </a:rPr>
              <a:t> </a:t>
            </a:r>
            <a:r>
              <a:rPr lang="ru-RU" sz="28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  <a:hlinkClick r:id="rId2" tooltip="Групи крові"/>
              </a:rPr>
              <a:t>крові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людей.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:\Дистанційний курс\Заняття 2. Еритроцити. Групи крові та переливання крові\608aa7b6be1bfaa77b4afa31d1c86a4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51913" y="1920875"/>
            <a:ext cx="3231173" cy="44338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ІСТОРІЯ ВІДКРИТТЯ ГРУП КРОВІ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Звична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жителям</a:t>
            </a:r>
          </a:p>
          <a:p>
            <a:pPr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номенклатура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 номерами (І-IV) –</a:t>
            </a:r>
          </a:p>
          <a:p>
            <a:pPr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позначення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груп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крові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за Яном</a:t>
            </a:r>
          </a:p>
          <a:p>
            <a:pPr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Янським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:\Дистанційний курс\Заняття 2. Еритроцити. Групи крові та переливання крові\Без названия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916832"/>
            <a:ext cx="3384376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ГРУПОВА СИСТЕМА АВО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Об'єднує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еритроцитарні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аглютиногени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містяться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плазматичній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мембрані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еритроцитів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аглютиніни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α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(альфа)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(бета),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містяться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плазмі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I:\Дистанційний курс\Заняття 2. Еритроцити. Групи крові та переливання крові\691855630_big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988840"/>
            <a:ext cx="4244280" cy="4248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297</TotalTime>
  <Words>221</Words>
  <Application>Microsoft Office PowerPoint</Application>
  <PresentationFormat>Экран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Слайд 1</vt:lpstr>
      <vt:lpstr>ЕРИТРОЦИТИ</vt:lpstr>
      <vt:lpstr>Слайд 3</vt:lpstr>
      <vt:lpstr>ГЕМОГЛОБІН</vt:lpstr>
      <vt:lpstr>Слайд 5</vt:lpstr>
      <vt:lpstr>ГРУПИ КРОВІ</vt:lpstr>
      <vt:lpstr>ІСТОРІЯ ВІДКРИТТЯ ГРУП КРОВІ</vt:lpstr>
      <vt:lpstr>ІСТОРІЯ ВІДКРИТТЯ ГРУП КРОВІ</vt:lpstr>
      <vt:lpstr>ГРУПОВА СИСТЕМА АВО</vt:lpstr>
      <vt:lpstr>ГРУПОВА СИСТЕМА РЕЗУС (Rh) </vt:lpstr>
      <vt:lpstr>РЕЗУС-КОНФЛІКТ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Svetlana</dc:creator>
  <cp:lastModifiedBy>Galina</cp:lastModifiedBy>
  <cp:revision>45</cp:revision>
  <dcterms:created xsi:type="dcterms:W3CDTF">2019-02-13T18:40:37Z</dcterms:created>
  <dcterms:modified xsi:type="dcterms:W3CDTF">2019-02-25T19:41:12Z</dcterms:modified>
</cp:coreProperties>
</file>